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theme/theme2.xml" ContentType="application/vnd.openxmlformats-officedocument.theme+xml"/>
  <Override PartName="/ppt/slideLayouts/slideLayout9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761" r:id="rId2"/>
    <p:sldMasterId id="2147483763" r:id="rId3"/>
  </p:sldMasterIdLst>
  <p:notesMasterIdLst>
    <p:notesMasterId r:id="rId21"/>
  </p:notesMasterIdLst>
  <p:handoutMasterIdLst>
    <p:handoutMasterId r:id="rId22"/>
  </p:handoutMasterIdLst>
  <p:sldIdLst>
    <p:sldId id="527" r:id="rId4"/>
    <p:sldId id="526" r:id="rId5"/>
    <p:sldId id="494" r:id="rId6"/>
    <p:sldId id="493" r:id="rId7"/>
    <p:sldId id="528" r:id="rId8"/>
    <p:sldId id="537" r:id="rId9"/>
    <p:sldId id="540" r:id="rId10"/>
    <p:sldId id="539" r:id="rId11"/>
    <p:sldId id="541" r:id="rId12"/>
    <p:sldId id="542" r:id="rId13"/>
    <p:sldId id="543" r:id="rId14"/>
    <p:sldId id="544" r:id="rId15"/>
    <p:sldId id="531" r:id="rId16"/>
    <p:sldId id="538" r:id="rId17"/>
    <p:sldId id="533" r:id="rId18"/>
    <p:sldId id="534" r:id="rId19"/>
    <p:sldId id="536" r:id="rId20"/>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Trebuchet MS" panose="020B0603020202020204" pitchFamily="34" charset="0"/>
      <p:regular r:id="rId29"/>
      <p:bold r:id="rId30"/>
      <p:italic r:id="rId31"/>
      <p:boldItalic r:id="rId32"/>
    </p:embeddedFont>
    <p:embeddedFont>
      <p:font typeface="微軟正黑體" panose="020B0604030504040204" pitchFamily="34" charset="-120"/>
      <p:regular r:id="rId33"/>
      <p:bold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期末專案" id="{2D78C04B-A168-479C-9541-E3B6372F0BA9}">
          <p14:sldIdLst>
            <p14:sldId id="527"/>
            <p14:sldId id="526"/>
            <p14:sldId id="494"/>
            <p14:sldId id="493"/>
            <p14:sldId id="528"/>
            <p14:sldId id="537"/>
            <p14:sldId id="540"/>
            <p14:sldId id="539"/>
            <p14:sldId id="541"/>
            <p14:sldId id="542"/>
            <p14:sldId id="543"/>
            <p14:sldId id="544"/>
            <p14:sldId id="531"/>
            <p14:sldId id="538"/>
            <p14:sldId id="533"/>
            <p14:sldId id="534"/>
            <p14:sldId id="53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3339"/>
    <a:srgbClr val="E4E6E5"/>
    <a:srgbClr val="DC4A3D"/>
    <a:srgbClr val="00ACED"/>
    <a:srgbClr val="000000"/>
    <a:srgbClr val="1D1D20"/>
    <a:srgbClr val="324D5E"/>
    <a:srgbClr val="46474B"/>
    <a:srgbClr val="D0E546"/>
    <a:srgbClr val="C8DB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9D0D78-2031-4AFD-8228-D8705DE36531}" v="2" dt="2021-01-18T10:15:49.35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27" autoAdjust="0"/>
    <p:restoredTop sz="94707" autoAdjust="0"/>
  </p:normalViewPr>
  <p:slideViewPr>
    <p:cSldViewPr snapToGrid="0">
      <p:cViewPr varScale="1">
        <p:scale>
          <a:sx n="108" d="100"/>
          <a:sy n="108" d="100"/>
        </p:scale>
        <p:origin x="2286" y="78"/>
      </p:cViewPr>
      <p:guideLst/>
    </p:cSldViewPr>
  </p:slideViewPr>
  <p:notesTextViewPr>
    <p:cViewPr>
      <p:scale>
        <a:sx n="1" d="1"/>
        <a:sy n="1" d="1"/>
      </p:scale>
      <p:origin x="0" y="0"/>
    </p:cViewPr>
  </p:notesTextViewPr>
  <p:sorterViewPr>
    <p:cViewPr>
      <p:scale>
        <a:sx n="100" d="100"/>
        <a:sy n="100" d="100"/>
      </p:scale>
      <p:origin x="0" y="-648"/>
    </p:cViewPr>
  </p:sorterViewPr>
  <p:notesViewPr>
    <p:cSldViewPr snapToGrid="0">
      <p:cViewPr varScale="1">
        <p:scale>
          <a:sx n="86" d="100"/>
          <a:sy n="86" d="100"/>
        </p:scale>
        <p:origin x="3786"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font" Target="fonts/font4.fntdata"/><Relationship Id="rId39" Type="http://schemas.microsoft.com/office/2016/11/relationships/changesInfo" Target="changesInfos/changesInfo1.xml"/><Relationship Id="rId21" Type="http://schemas.openxmlformats.org/officeDocument/2006/relationships/notesMaster" Target="notesMasters/notesMaster1.xml"/><Relationship Id="rId34" Type="http://schemas.openxmlformats.org/officeDocument/2006/relationships/font" Target="fonts/font12.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font" Target="fonts/font9.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handoutMaster" Target="handoutMasters/handout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presProps" Target="presProps.xml"/><Relationship Id="rId8" Type="http://schemas.openxmlformats.org/officeDocument/2006/relationships/slide" Target="slides/slide5.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林致楷" userId="3de54bec-78ea-430a-ac5b-b77c3bec262e" providerId="ADAL" clId="{589D0D78-2031-4AFD-8228-D8705DE36531}"/>
    <pc:docChg chg="modSld">
      <pc:chgData name="林致楷" userId="3de54bec-78ea-430a-ac5b-b77c3bec262e" providerId="ADAL" clId="{589D0D78-2031-4AFD-8228-D8705DE36531}" dt="2021-01-18T10:15:36.553" v="37" actId="20577"/>
      <pc:docMkLst>
        <pc:docMk/>
      </pc:docMkLst>
      <pc:sldChg chg="addSp modSp mod modAnim">
        <pc:chgData name="林致楷" userId="3de54bec-78ea-430a-ac5b-b77c3bec262e" providerId="ADAL" clId="{589D0D78-2031-4AFD-8228-D8705DE36531}" dt="2021-01-18T10:15:36.553" v="37" actId="20577"/>
        <pc:sldMkLst>
          <pc:docMk/>
          <pc:sldMk cId="1367580643" sldId="538"/>
        </pc:sldMkLst>
        <pc:spChg chg="mod">
          <ac:chgData name="林致楷" userId="3de54bec-78ea-430a-ac5b-b77c3bec262e" providerId="ADAL" clId="{589D0D78-2031-4AFD-8228-D8705DE36531}" dt="2021-01-18T10:15:36.553" v="37" actId="20577"/>
          <ac:spMkLst>
            <pc:docMk/>
            <pc:sldMk cId="1367580643" sldId="538"/>
            <ac:spMk id="2" creationId="{4CB2EA81-C39A-43E6-96B6-0BE2A75CFD36}"/>
          </ac:spMkLst>
        </pc:spChg>
        <pc:picChg chg="add mod">
          <ac:chgData name="林致楷" userId="3de54bec-78ea-430a-ac5b-b77c3bec262e" providerId="ADAL" clId="{589D0D78-2031-4AFD-8228-D8705DE36531}" dt="2021-01-18T10:15:00.428" v="6" actId="1076"/>
          <ac:picMkLst>
            <pc:docMk/>
            <pc:sldMk cId="1367580643" sldId="538"/>
            <ac:picMk id="4" creationId="{A4B7C446-E522-40CE-AE5F-12B2717491B6}"/>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65701C-4544-472C-8766-EE93D278DFB7}"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zh-TW" altLang="en-US"/>
        </a:p>
      </dgm:t>
    </dgm:pt>
    <dgm:pt modelId="{3E4DA953-0496-491D-8B30-454CB69F0662}">
      <dgm:prSet phldrT="[文字]"/>
      <dgm:spPr/>
      <dgm:t>
        <a:bodyPr/>
        <a:lstStyle/>
        <a:p>
          <a:r>
            <a:rPr lang="zh-TW" altLang="en-US" b="1" dirty="0"/>
            <a:t>標註需要的口罩圖片</a:t>
          </a:r>
        </a:p>
      </dgm:t>
    </dgm:pt>
    <dgm:pt modelId="{53AE8963-7F48-4569-83B8-CA9AB8131F8F}" type="parTrans" cxnId="{DAB4416B-0504-40D3-8F0B-460B1496A117}">
      <dgm:prSet/>
      <dgm:spPr/>
      <dgm:t>
        <a:bodyPr/>
        <a:lstStyle/>
        <a:p>
          <a:endParaRPr lang="zh-TW" altLang="en-US"/>
        </a:p>
      </dgm:t>
    </dgm:pt>
    <dgm:pt modelId="{0B80F02F-31ED-415B-BB05-EFF8FBE94F3C}" type="sibTrans" cxnId="{DAB4416B-0504-40D3-8F0B-460B1496A117}">
      <dgm:prSet/>
      <dgm:spPr/>
      <dgm:t>
        <a:bodyPr/>
        <a:lstStyle/>
        <a:p>
          <a:endParaRPr lang="zh-TW" altLang="en-US"/>
        </a:p>
      </dgm:t>
    </dgm:pt>
    <dgm:pt modelId="{4FC7FD80-BFA9-49C0-AD00-6685047B8455}">
      <dgm:prSet phldrT="[文字]"/>
      <dgm:spPr/>
      <dgm:t>
        <a:bodyPr/>
        <a:lstStyle/>
        <a:p>
          <a:r>
            <a:rPr lang="zh-TW" altLang="en-US" b="1" dirty="0">
              <a:latin typeface="+mn-ea"/>
              <a:ea typeface="+mn-ea"/>
            </a:rPr>
            <a:t>安裝</a:t>
          </a:r>
          <a:r>
            <a:rPr lang="en-US" altLang="zh-TW" b="1" dirty="0">
              <a:latin typeface="+mn-ea"/>
              <a:ea typeface="+mn-ea"/>
            </a:rPr>
            <a:t>YOLOV3</a:t>
          </a:r>
          <a:endParaRPr lang="zh-TW" altLang="en-US" b="1" dirty="0">
            <a:latin typeface="+mn-ea"/>
            <a:ea typeface="+mn-ea"/>
          </a:endParaRPr>
        </a:p>
      </dgm:t>
    </dgm:pt>
    <dgm:pt modelId="{E3EC9A81-069F-4E81-95AC-6B93DB0439B1}" type="parTrans" cxnId="{7AD44A16-AC51-4444-9EBB-59A43F997145}">
      <dgm:prSet/>
      <dgm:spPr/>
      <dgm:t>
        <a:bodyPr/>
        <a:lstStyle/>
        <a:p>
          <a:endParaRPr lang="zh-TW" altLang="en-US"/>
        </a:p>
      </dgm:t>
    </dgm:pt>
    <dgm:pt modelId="{ABD5B7CA-33A3-4E6C-BF82-5137ECCFD0C1}" type="sibTrans" cxnId="{7AD44A16-AC51-4444-9EBB-59A43F997145}">
      <dgm:prSet/>
      <dgm:spPr/>
      <dgm:t>
        <a:bodyPr/>
        <a:lstStyle/>
        <a:p>
          <a:endParaRPr lang="zh-TW" altLang="en-US"/>
        </a:p>
      </dgm:t>
    </dgm:pt>
    <dgm:pt modelId="{6B6DB051-AFA9-4F41-BB44-ED88D7370E19}">
      <dgm:prSet phldrT="[文字]"/>
      <dgm:spPr/>
      <dgm:t>
        <a:bodyPr/>
        <a:lstStyle/>
        <a:p>
          <a:r>
            <a:rPr lang="zh-TW" altLang="en-US" b="1" dirty="0"/>
            <a:t>訓練模型</a:t>
          </a:r>
        </a:p>
      </dgm:t>
    </dgm:pt>
    <dgm:pt modelId="{4B45440E-46C0-44FA-BD79-78E28A281BB7}" type="parTrans" cxnId="{CEC65415-237C-41B3-AE04-89D5A43A311C}">
      <dgm:prSet/>
      <dgm:spPr/>
      <dgm:t>
        <a:bodyPr/>
        <a:lstStyle/>
        <a:p>
          <a:endParaRPr lang="zh-TW" altLang="en-US"/>
        </a:p>
      </dgm:t>
    </dgm:pt>
    <dgm:pt modelId="{8F0F4E37-F9CE-4D9B-9B9C-63DD83E50F94}" type="sibTrans" cxnId="{CEC65415-237C-41B3-AE04-89D5A43A311C}">
      <dgm:prSet/>
      <dgm:spPr/>
      <dgm:t>
        <a:bodyPr/>
        <a:lstStyle/>
        <a:p>
          <a:endParaRPr lang="zh-TW" altLang="en-US"/>
        </a:p>
      </dgm:t>
    </dgm:pt>
    <dgm:pt modelId="{55219C2C-C7A0-42D7-8A65-FEEEE6760F36}">
      <dgm:prSet phldrT="[文字]"/>
      <dgm:spPr/>
      <dgm:t>
        <a:bodyPr/>
        <a:lstStyle/>
        <a:p>
          <a:r>
            <a:rPr lang="zh-TW" altLang="en-US" b="1" dirty="0">
              <a:latin typeface="+mj-ea"/>
              <a:ea typeface="+mj-ea"/>
            </a:rPr>
            <a:t>開啟</a:t>
          </a:r>
          <a:r>
            <a:rPr lang="en-US" altLang="zh-TW" b="1" dirty="0">
              <a:latin typeface="+mj-ea"/>
              <a:ea typeface="+mj-ea"/>
            </a:rPr>
            <a:t>JUPYTER NOTEBOOKS</a:t>
          </a:r>
          <a:r>
            <a:rPr lang="zh-TW" altLang="en-US" b="1" dirty="0">
              <a:latin typeface="+mj-ea"/>
              <a:ea typeface="+mj-ea"/>
            </a:rPr>
            <a:t>使用訓練好的模型</a:t>
          </a:r>
        </a:p>
      </dgm:t>
    </dgm:pt>
    <dgm:pt modelId="{B3200769-F16C-49F6-962C-824274636F05}" type="parTrans" cxnId="{A82D3B56-1BA0-4FE5-80E4-E5892741EFC7}">
      <dgm:prSet/>
      <dgm:spPr/>
      <dgm:t>
        <a:bodyPr/>
        <a:lstStyle/>
        <a:p>
          <a:endParaRPr lang="zh-TW" altLang="en-US"/>
        </a:p>
      </dgm:t>
    </dgm:pt>
    <dgm:pt modelId="{61B2CA3A-D121-43AE-BE48-545DB076B90A}" type="sibTrans" cxnId="{A82D3B56-1BA0-4FE5-80E4-E5892741EFC7}">
      <dgm:prSet/>
      <dgm:spPr/>
      <dgm:t>
        <a:bodyPr/>
        <a:lstStyle/>
        <a:p>
          <a:endParaRPr lang="zh-TW" altLang="en-US"/>
        </a:p>
      </dgm:t>
    </dgm:pt>
    <dgm:pt modelId="{F2213ADD-77FD-45C5-BCE4-D77A32A3FD7D}">
      <dgm:prSet phldrT="[文字]"/>
      <dgm:spPr/>
      <dgm:t>
        <a:bodyPr/>
        <a:lstStyle/>
        <a:p>
          <a:r>
            <a:rPr lang="zh-TW" altLang="en-US" b="1" dirty="0">
              <a:latin typeface="+mj-ea"/>
              <a:ea typeface="+mj-ea"/>
            </a:rPr>
            <a:t>利用</a:t>
          </a:r>
          <a:r>
            <a:rPr lang="en-US" altLang="zh-TW" b="1" dirty="0">
              <a:latin typeface="+mj-ea"/>
              <a:ea typeface="+mj-ea"/>
            </a:rPr>
            <a:t>OPENCV</a:t>
          </a:r>
          <a:r>
            <a:rPr lang="zh-TW" altLang="en-US" b="1" dirty="0">
              <a:latin typeface="+mj-ea"/>
              <a:ea typeface="+mj-ea"/>
            </a:rPr>
            <a:t>讀取模型</a:t>
          </a:r>
        </a:p>
      </dgm:t>
    </dgm:pt>
    <dgm:pt modelId="{349D1AE2-CC21-444A-85E9-B5917B6C6417}" type="parTrans" cxnId="{3A52052B-A0A4-4834-9F28-00C40B0A5986}">
      <dgm:prSet/>
      <dgm:spPr/>
      <dgm:t>
        <a:bodyPr/>
        <a:lstStyle/>
        <a:p>
          <a:endParaRPr lang="zh-TW" altLang="en-US"/>
        </a:p>
      </dgm:t>
    </dgm:pt>
    <dgm:pt modelId="{78EBD431-AC24-436B-9D68-5E4E218D5EDC}" type="sibTrans" cxnId="{3A52052B-A0A4-4834-9F28-00C40B0A5986}">
      <dgm:prSet/>
      <dgm:spPr/>
      <dgm:t>
        <a:bodyPr/>
        <a:lstStyle/>
        <a:p>
          <a:endParaRPr lang="zh-TW" altLang="en-US"/>
        </a:p>
      </dgm:t>
    </dgm:pt>
    <dgm:pt modelId="{0DE0F61C-F4B4-43D8-A72F-2375F55CFC16}">
      <dgm:prSet phldrT="[文字]"/>
      <dgm:spPr/>
      <dgm:t>
        <a:bodyPr/>
        <a:lstStyle/>
        <a:p>
          <a:r>
            <a:rPr lang="zh-TW" altLang="en-US" b="1" dirty="0"/>
            <a:t>讀取圖片辨識</a:t>
          </a:r>
        </a:p>
      </dgm:t>
    </dgm:pt>
    <dgm:pt modelId="{B588114E-CC81-4604-8D71-A2F02E64BC54}" type="parTrans" cxnId="{3DD12595-F7DE-4978-826B-EDBE78582316}">
      <dgm:prSet/>
      <dgm:spPr/>
      <dgm:t>
        <a:bodyPr/>
        <a:lstStyle/>
        <a:p>
          <a:endParaRPr lang="zh-TW" altLang="en-US"/>
        </a:p>
      </dgm:t>
    </dgm:pt>
    <dgm:pt modelId="{7CE1B30C-1FBB-498E-B803-7D9131A2A7A1}" type="sibTrans" cxnId="{3DD12595-F7DE-4978-826B-EDBE78582316}">
      <dgm:prSet/>
      <dgm:spPr/>
      <dgm:t>
        <a:bodyPr/>
        <a:lstStyle/>
        <a:p>
          <a:endParaRPr lang="zh-TW" altLang="en-US"/>
        </a:p>
      </dgm:t>
    </dgm:pt>
    <dgm:pt modelId="{1982BAE0-A621-4211-B438-F6315849CB7C}">
      <dgm:prSet phldrT="[文字]"/>
      <dgm:spPr/>
      <dgm:t>
        <a:bodyPr/>
        <a:lstStyle/>
        <a:p>
          <a:r>
            <a:rPr lang="zh-TW" altLang="en-US" b="1" dirty="0"/>
            <a:t>去除信心度低的區域，並用方框框起來有戴口罩的地方</a:t>
          </a:r>
        </a:p>
      </dgm:t>
    </dgm:pt>
    <dgm:pt modelId="{550501AB-D03D-445A-930A-0D027AFF46C0}" type="parTrans" cxnId="{D76882C7-FCAC-4817-9E1F-A3C1607DD80F}">
      <dgm:prSet/>
      <dgm:spPr/>
      <dgm:t>
        <a:bodyPr/>
        <a:lstStyle/>
        <a:p>
          <a:endParaRPr lang="zh-TW" altLang="en-US"/>
        </a:p>
      </dgm:t>
    </dgm:pt>
    <dgm:pt modelId="{16E63703-D674-454A-B328-0DEE479C9A6F}" type="sibTrans" cxnId="{D76882C7-FCAC-4817-9E1F-A3C1607DD80F}">
      <dgm:prSet/>
      <dgm:spPr/>
      <dgm:t>
        <a:bodyPr/>
        <a:lstStyle/>
        <a:p>
          <a:endParaRPr lang="zh-TW" altLang="en-US"/>
        </a:p>
      </dgm:t>
    </dgm:pt>
    <dgm:pt modelId="{8DFBFE60-623E-4245-9940-E8241A10657C}">
      <dgm:prSet phldrT="[文字]"/>
      <dgm:spPr/>
      <dgm:t>
        <a:bodyPr/>
        <a:lstStyle/>
        <a:p>
          <a:r>
            <a:rPr lang="zh-TW" altLang="en-US" b="1" dirty="0"/>
            <a:t>將辨識過程整合</a:t>
          </a:r>
        </a:p>
      </dgm:t>
    </dgm:pt>
    <dgm:pt modelId="{7F45C4BE-B6AF-40F6-9A76-7D166415F59F}" type="parTrans" cxnId="{7C2C2E5E-2D34-4B4D-A8A9-6BA77218592C}">
      <dgm:prSet/>
      <dgm:spPr/>
      <dgm:t>
        <a:bodyPr/>
        <a:lstStyle/>
        <a:p>
          <a:endParaRPr lang="zh-TW" altLang="en-US"/>
        </a:p>
      </dgm:t>
    </dgm:pt>
    <dgm:pt modelId="{E1976E3A-2241-45CB-9112-C8FAF011C291}" type="sibTrans" cxnId="{7C2C2E5E-2D34-4B4D-A8A9-6BA77218592C}">
      <dgm:prSet/>
      <dgm:spPr/>
      <dgm:t>
        <a:bodyPr/>
        <a:lstStyle/>
        <a:p>
          <a:endParaRPr lang="zh-TW" altLang="en-US"/>
        </a:p>
      </dgm:t>
    </dgm:pt>
    <dgm:pt modelId="{B5082E1F-4EF1-4BF4-BF19-497C6CAA3153}">
      <dgm:prSet phldrT="[文字]"/>
      <dgm:spPr/>
      <dgm:t>
        <a:bodyPr/>
        <a:lstStyle/>
        <a:p>
          <a:r>
            <a:rPr lang="zh-TW" altLang="en-US" b="1" dirty="0"/>
            <a:t>用筆電鏡頭實時監測是否戴口罩</a:t>
          </a:r>
        </a:p>
      </dgm:t>
    </dgm:pt>
    <dgm:pt modelId="{7180DFC3-BE17-41D3-9747-6F5A1648B138}" type="parTrans" cxnId="{9F507C7D-215E-4BDB-9335-38FB5BA8624B}">
      <dgm:prSet/>
      <dgm:spPr/>
      <dgm:t>
        <a:bodyPr/>
        <a:lstStyle/>
        <a:p>
          <a:endParaRPr lang="zh-TW" altLang="en-US"/>
        </a:p>
      </dgm:t>
    </dgm:pt>
    <dgm:pt modelId="{4662DE4F-A5CE-431C-82A4-2451F47E1F57}" type="sibTrans" cxnId="{9F507C7D-215E-4BDB-9335-38FB5BA8624B}">
      <dgm:prSet/>
      <dgm:spPr/>
      <dgm:t>
        <a:bodyPr/>
        <a:lstStyle/>
        <a:p>
          <a:endParaRPr lang="zh-TW" altLang="en-US"/>
        </a:p>
      </dgm:t>
    </dgm:pt>
    <dgm:pt modelId="{D8F2A995-0733-4565-9345-39E6A4758579}" type="pres">
      <dgm:prSet presAssocID="{BF65701C-4544-472C-8766-EE93D278DFB7}" presName="Name0" presStyleCnt="0">
        <dgm:presLayoutVars>
          <dgm:dir/>
          <dgm:resizeHandles/>
        </dgm:presLayoutVars>
      </dgm:prSet>
      <dgm:spPr/>
    </dgm:pt>
    <dgm:pt modelId="{54E654B1-BF70-416D-8EA4-937ABEF635C3}" type="pres">
      <dgm:prSet presAssocID="{3E4DA953-0496-491D-8B30-454CB69F0662}" presName="compNode" presStyleCnt="0"/>
      <dgm:spPr/>
    </dgm:pt>
    <dgm:pt modelId="{542DA459-7DB0-425F-AF28-AF5B695F5A31}" type="pres">
      <dgm:prSet presAssocID="{3E4DA953-0496-491D-8B30-454CB69F0662}" presName="dummyConnPt" presStyleCnt="0"/>
      <dgm:spPr/>
    </dgm:pt>
    <dgm:pt modelId="{F324405B-E7DF-4389-BE74-8D93187CCAA2}" type="pres">
      <dgm:prSet presAssocID="{3E4DA953-0496-491D-8B30-454CB69F0662}" presName="node" presStyleLbl="node1" presStyleIdx="0" presStyleCnt="9">
        <dgm:presLayoutVars>
          <dgm:bulletEnabled val="1"/>
        </dgm:presLayoutVars>
      </dgm:prSet>
      <dgm:spPr/>
    </dgm:pt>
    <dgm:pt modelId="{FE1F608F-8F54-44AC-A11B-0391F840288D}" type="pres">
      <dgm:prSet presAssocID="{0B80F02F-31ED-415B-BB05-EFF8FBE94F3C}" presName="sibTrans" presStyleLbl="bgSibTrans2D1" presStyleIdx="0" presStyleCnt="8"/>
      <dgm:spPr/>
    </dgm:pt>
    <dgm:pt modelId="{A6CA3C6A-AC08-43DA-955F-1127EC0D4863}" type="pres">
      <dgm:prSet presAssocID="{4FC7FD80-BFA9-49C0-AD00-6685047B8455}" presName="compNode" presStyleCnt="0"/>
      <dgm:spPr/>
    </dgm:pt>
    <dgm:pt modelId="{655EC7E1-8DEC-4A75-9B44-A2C729A4B0F0}" type="pres">
      <dgm:prSet presAssocID="{4FC7FD80-BFA9-49C0-AD00-6685047B8455}" presName="dummyConnPt" presStyleCnt="0"/>
      <dgm:spPr/>
    </dgm:pt>
    <dgm:pt modelId="{386FB9FB-D50A-4894-898E-2B1BCB3B6B85}" type="pres">
      <dgm:prSet presAssocID="{4FC7FD80-BFA9-49C0-AD00-6685047B8455}" presName="node" presStyleLbl="node1" presStyleIdx="1" presStyleCnt="9">
        <dgm:presLayoutVars>
          <dgm:bulletEnabled val="1"/>
        </dgm:presLayoutVars>
      </dgm:prSet>
      <dgm:spPr/>
    </dgm:pt>
    <dgm:pt modelId="{C4055931-09AA-435C-BC34-8FE7A8B08E77}" type="pres">
      <dgm:prSet presAssocID="{ABD5B7CA-33A3-4E6C-BF82-5137ECCFD0C1}" presName="sibTrans" presStyleLbl="bgSibTrans2D1" presStyleIdx="1" presStyleCnt="8"/>
      <dgm:spPr/>
    </dgm:pt>
    <dgm:pt modelId="{A45656BC-470E-4630-B75D-9F9533F7B65E}" type="pres">
      <dgm:prSet presAssocID="{6B6DB051-AFA9-4F41-BB44-ED88D7370E19}" presName="compNode" presStyleCnt="0"/>
      <dgm:spPr/>
    </dgm:pt>
    <dgm:pt modelId="{282F94E5-A159-4C3D-AD9E-982A841035BE}" type="pres">
      <dgm:prSet presAssocID="{6B6DB051-AFA9-4F41-BB44-ED88D7370E19}" presName="dummyConnPt" presStyleCnt="0"/>
      <dgm:spPr/>
    </dgm:pt>
    <dgm:pt modelId="{C7B200A3-2E19-4556-A3E6-4C14A2F86CF7}" type="pres">
      <dgm:prSet presAssocID="{6B6DB051-AFA9-4F41-BB44-ED88D7370E19}" presName="node" presStyleLbl="node1" presStyleIdx="2" presStyleCnt="9">
        <dgm:presLayoutVars>
          <dgm:bulletEnabled val="1"/>
        </dgm:presLayoutVars>
      </dgm:prSet>
      <dgm:spPr/>
    </dgm:pt>
    <dgm:pt modelId="{62EB09C2-6E4E-47C4-8659-D25EA38FA158}" type="pres">
      <dgm:prSet presAssocID="{8F0F4E37-F9CE-4D9B-9B9C-63DD83E50F94}" presName="sibTrans" presStyleLbl="bgSibTrans2D1" presStyleIdx="2" presStyleCnt="8"/>
      <dgm:spPr/>
    </dgm:pt>
    <dgm:pt modelId="{DA201F43-6D6E-476A-B543-B02EBC485F83}" type="pres">
      <dgm:prSet presAssocID="{55219C2C-C7A0-42D7-8A65-FEEEE6760F36}" presName="compNode" presStyleCnt="0"/>
      <dgm:spPr/>
    </dgm:pt>
    <dgm:pt modelId="{8F8AEEC5-CC81-4C35-A05E-8CE01882EA8E}" type="pres">
      <dgm:prSet presAssocID="{55219C2C-C7A0-42D7-8A65-FEEEE6760F36}" presName="dummyConnPt" presStyleCnt="0"/>
      <dgm:spPr/>
    </dgm:pt>
    <dgm:pt modelId="{F94A2668-6FEA-448D-B448-9EEEFE90DC56}" type="pres">
      <dgm:prSet presAssocID="{55219C2C-C7A0-42D7-8A65-FEEEE6760F36}" presName="node" presStyleLbl="node1" presStyleIdx="3" presStyleCnt="9">
        <dgm:presLayoutVars>
          <dgm:bulletEnabled val="1"/>
        </dgm:presLayoutVars>
      </dgm:prSet>
      <dgm:spPr/>
    </dgm:pt>
    <dgm:pt modelId="{E2AA5A3B-0DC4-4745-9309-7388D3128C5A}" type="pres">
      <dgm:prSet presAssocID="{61B2CA3A-D121-43AE-BE48-545DB076B90A}" presName="sibTrans" presStyleLbl="bgSibTrans2D1" presStyleIdx="3" presStyleCnt="8"/>
      <dgm:spPr/>
    </dgm:pt>
    <dgm:pt modelId="{E0932788-FDD0-43CE-B3D1-7D912E0E0B06}" type="pres">
      <dgm:prSet presAssocID="{F2213ADD-77FD-45C5-BCE4-D77A32A3FD7D}" presName="compNode" presStyleCnt="0"/>
      <dgm:spPr/>
    </dgm:pt>
    <dgm:pt modelId="{57AB9CF8-7244-4077-90D8-D3AA4F795145}" type="pres">
      <dgm:prSet presAssocID="{F2213ADD-77FD-45C5-BCE4-D77A32A3FD7D}" presName="dummyConnPt" presStyleCnt="0"/>
      <dgm:spPr/>
    </dgm:pt>
    <dgm:pt modelId="{F48CB92E-2E9D-4634-9B0B-941BCA0B3EDF}" type="pres">
      <dgm:prSet presAssocID="{F2213ADD-77FD-45C5-BCE4-D77A32A3FD7D}" presName="node" presStyleLbl="node1" presStyleIdx="4" presStyleCnt="9">
        <dgm:presLayoutVars>
          <dgm:bulletEnabled val="1"/>
        </dgm:presLayoutVars>
      </dgm:prSet>
      <dgm:spPr/>
    </dgm:pt>
    <dgm:pt modelId="{DA79EA5E-A5EC-4931-B591-204648824F8F}" type="pres">
      <dgm:prSet presAssocID="{78EBD431-AC24-436B-9D68-5E4E218D5EDC}" presName="sibTrans" presStyleLbl="bgSibTrans2D1" presStyleIdx="4" presStyleCnt="8"/>
      <dgm:spPr/>
    </dgm:pt>
    <dgm:pt modelId="{2DDDA275-B4A1-4C08-9BBB-3D01B148CCF7}" type="pres">
      <dgm:prSet presAssocID="{0DE0F61C-F4B4-43D8-A72F-2375F55CFC16}" presName="compNode" presStyleCnt="0"/>
      <dgm:spPr/>
    </dgm:pt>
    <dgm:pt modelId="{0B9F115C-0BC2-473E-9D86-297799985D8B}" type="pres">
      <dgm:prSet presAssocID="{0DE0F61C-F4B4-43D8-A72F-2375F55CFC16}" presName="dummyConnPt" presStyleCnt="0"/>
      <dgm:spPr/>
    </dgm:pt>
    <dgm:pt modelId="{5B424D06-373A-47E1-A5DD-F5C03A27A7DB}" type="pres">
      <dgm:prSet presAssocID="{0DE0F61C-F4B4-43D8-A72F-2375F55CFC16}" presName="node" presStyleLbl="node1" presStyleIdx="5" presStyleCnt="9">
        <dgm:presLayoutVars>
          <dgm:bulletEnabled val="1"/>
        </dgm:presLayoutVars>
      </dgm:prSet>
      <dgm:spPr/>
    </dgm:pt>
    <dgm:pt modelId="{D36E616A-5BAA-404E-913E-1326FE2C383E}" type="pres">
      <dgm:prSet presAssocID="{7CE1B30C-1FBB-498E-B803-7D9131A2A7A1}" presName="sibTrans" presStyleLbl="bgSibTrans2D1" presStyleIdx="5" presStyleCnt="8"/>
      <dgm:spPr/>
    </dgm:pt>
    <dgm:pt modelId="{EFC5B3BC-7100-4451-8C54-1BBF3D73031C}" type="pres">
      <dgm:prSet presAssocID="{1982BAE0-A621-4211-B438-F6315849CB7C}" presName="compNode" presStyleCnt="0"/>
      <dgm:spPr/>
    </dgm:pt>
    <dgm:pt modelId="{A33F1588-3185-4259-ABAD-062B853D8655}" type="pres">
      <dgm:prSet presAssocID="{1982BAE0-A621-4211-B438-F6315849CB7C}" presName="dummyConnPt" presStyleCnt="0"/>
      <dgm:spPr/>
    </dgm:pt>
    <dgm:pt modelId="{51634717-A2B1-49C7-89CC-8EE3B4CF1473}" type="pres">
      <dgm:prSet presAssocID="{1982BAE0-A621-4211-B438-F6315849CB7C}" presName="node" presStyleLbl="node1" presStyleIdx="6" presStyleCnt="9">
        <dgm:presLayoutVars>
          <dgm:bulletEnabled val="1"/>
        </dgm:presLayoutVars>
      </dgm:prSet>
      <dgm:spPr/>
    </dgm:pt>
    <dgm:pt modelId="{B4B5685F-CFE5-4976-8E0A-595EA9F04652}" type="pres">
      <dgm:prSet presAssocID="{16E63703-D674-454A-B328-0DEE479C9A6F}" presName="sibTrans" presStyleLbl="bgSibTrans2D1" presStyleIdx="6" presStyleCnt="8"/>
      <dgm:spPr/>
    </dgm:pt>
    <dgm:pt modelId="{4EFEBD85-CCC3-4009-AAEB-AB0281E9BE9F}" type="pres">
      <dgm:prSet presAssocID="{8DFBFE60-623E-4245-9940-E8241A10657C}" presName="compNode" presStyleCnt="0"/>
      <dgm:spPr/>
    </dgm:pt>
    <dgm:pt modelId="{B094539F-481E-4D60-A751-71B1EE71E624}" type="pres">
      <dgm:prSet presAssocID="{8DFBFE60-623E-4245-9940-E8241A10657C}" presName="dummyConnPt" presStyleCnt="0"/>
      <dgm:spPr/>
    </dgm:pt>
    <dgm:pt modelId="{34551061-5992-4A4F-AAA0-0FD14046EDDE}" type="pres">
      <dgm:prSet presAssocID="{8DFBFE60-623E-4245-9940-E8241A10657C}" presName="node" presStyleLbl="node1" presStyleIdx="7" presStyleCnt="9">
        <dgm:presLayoutVars>
          <dgm:bulletEnabled val="1"/>
        </dgm:presLayoutVars>
      </dgm:prSet>
      <dgm:spPr/>
    </dgm:pt>
    <dgm:pt modelId="{635CC0F1-9A5C-4B5F-9B70-2FEF7D0A7007}" type="pres">
      <dgm:prSet presAssocID="{E1976E3A-2241-45CB-9112-C8FAF011C291}" presName="sibTrans" presStyleLbl="bgSibTrans2D1" presStyleIdx="7" presStyleCnt="8"/>
      <dgm:spPr/>
    </dgm:pt>
    <dgm:pt modelId="{9A0C6543-9CF0-4CEA-9CC1-89980D6056D0}" type="pres">
      <dgm:prSet presAssocID="{B5082E1F-4EF1-4BF4-BF19-497C6CAA3153}" presName="compNode" presStyleCnt="0"/>
      <dgm:spPr/>
    </dgm:pt>
    <dgm:pt modelId="{3016CC57-37B8-46CA-803A-C53FCF52D794}" type="pres">
      <dgm:prSet presAssocID="{B5082E1F-4EF1-4BF4-BF19-497C6CAA3153}" presName="dummyConnPt" presStyleCnt="0"/>
      <dgm:spPr/>
    </dgm:pt>
    <dgm:pt modelId="{DC0B092D-3881-4932-9923-5C78E8E0BC8E}" type="pres">
      <dgm:prSet presAssocID="{B5082E1F-4EF1-4BF4-BF19-497C6CAA3153}" presName="node" presStyleLbl="node1" presStyleIdx="8" presStyleCnt="9">
        <dgm:presLayoutVars>
          <dgm:bulletEnabled val="1"/>
        </dgm:presLayoutVars>
      </dgm:prSet>
      <dgm:spPr/>
    </dgm:pt>
  </dgm:ptLst>
  <dgm:cxnLst>
    <dgm:cxn modelId="{A970810D-3884-43C1-B9C2-89674845F112}" type="presOf" srcId="{1982BAE0-A621-4211-B438-F6315849CB7C}" destId="{51634717-A2B1-49C7-89CC-8EE3B4CF1473}" srcOrd="0" destOrd="0" presId="urn:microsoft.com/office/officeart/2005/8/layout/bProcess4"/>
    <dgm:cxn modelId="{B4B9AA0E-0EE8-40E9-8AB6-01D3EC59D832}" type="presOf" srcId="{61B2CA3A-D121-43AE-BE48-545DB076B90A}" destId="{E2AA5A3B-0DC4-4745-9309-7388D3128C5A}" srcOrd="0" destOrd="0" presId="urn:microsoft.com/office/officeart/2005/8/layout/bProcess4"/>
    <dgm:cxn modelId="{F275D113-8F7F-4200-A12C-A1F4FFA8D4F5}" type="presOf" srcId="{16E63703-D674-454A-B328-0DEE479C9A6F}" destId="{B4B5685F-CFE5-4976-8E0A-595EA9F04652}" srcOrd="0" destOrd="0" presId="urn:microsoft.com/office/officeart/2005/8/layout/bProcess4"/>
    <dgm:cxn modelId="{CEC65415-237C-41B3-AE04-89D5A43A311C}" srcId="{BF65701C-4544-472C-8766-EE93D278DFB7}" destId="{6B6DB051-AFA9-4F41-BB44-ED88D7370E19}" srcOrd="2" destOrd="0" parTransId="{4B45440E-46C0-44FA-BD79-78E28A281BB7}" sibTransId="{8F0F4E37-F9CE-4D9B-9B9C-63DD83E50F94}"/>
    <dgm:cxn modelId="{7AD44A16-AC51-4444-9EBB-59A43F997145}" srcId="{BF65701C-4544-472C-8766-EE93D278DFB7}" destId="{4FC7FD80-BFA9-49C0-AD00-6685047B8455}" srcOrd="1" destOrd="0" parTransId="{E3EC9A81-069F-4E81-95AC-6B93DB0439B1}" sibTransId="{ABD5B7CA-33A3-4E6C-BF82-5137ECCFD0C1}"/>
    <dgm:cxn modelId="{15FCFE1C-4AFC-4DAE-A7E0-BBE65347EB0C}" type="presOf" srcId="{3E4DA953-0496-491D-8B30-454CB69F0662}" destId="{F324405B-E7DF-4389-BE74-8D93187CCAA2}" srcOrd="0" destOrd="0" presId="urn:microsoft.com/office/officeart/2005/8/layout/bProcess4"/>
    <dgm:cxn modelId="{3A52052B-A0A4-4834-9F28-00C40B0A5986}" srcId="{BF65701C-4544-472C-8766-EE93D278DFB7}" destId="{F2213ADD-77FD-45C5-BCE4-D77A32A3FD7D}" srcOrd="4" destOrd="0" parTransId="{349D1AE2-CC21-444A-85E9-B5917B6C6417}" sibTransId="{78EBD431-AC24-436B-9D68-5E4E218D5EDC}"/>
    <dgm:cxn modelId="{501C2A31-C8DB-4775-8964-60C419BF84F2}" type="presOf" srcId="{ABD5B7CA-33A3-4E6C-BF82-5137ECCFD0C1}" destId="{C4055931-09AA-435C-BC34-8FE7A8B08E77}" srcOrd="0" destOrd="0" presId="urn:microsoft.com/office/officeart/2005/8/layout/bProcess4"/>
    <dgm:cxn modelId="{6ACDB232-3769-474C-B5CF-673625EECB48}" type="presOf" srcId="{8DFBFE60-623E-4245-9940-E8241A10657C}" destId="{34551061-5992-4A4F-AAA0-0FD14046EDDE}" srcOrd="0" destOrd="0" presId="urn:microsoft.com/office/officeart/2005/8/layout/bProcess4"/>
    <dgm:cxn modelId="{7C2C2E5E-2D34-4B4D-A8A9-6BA77218592C}" srcId="{BF65701C-4544-472C-8766-EE93D278DFB7}" destId="{8DFBFE60-623E-4245-9940-E8241A10657C}" srcOrd="7" destOrd="0" parTransId="{7F45C4BE-B6AF-40F6-9A76-7D166415F59F}" sibTransId="{E1976E3A-2241-45CB-9112-C8FAF011C291}"/>
    <dgm:cxn modelId="{70752463-55AA-4AC2-B1A9-026DD8D83049}" type="presOf" srcId="{0B80F02F-31ED-415B-BB05-EFF8FBE94F3C}" destId="{FE1F608F-8F54-44AC-A11B-0391F840288D}" srcOrd="0" destOrd="0" presId="urn:microsoft.com/office/officeart/2005/8/layout/bProcess4"/>
    <dgm:cxn modelId="{98251067-5FA8-4331-8974-DAA03E6E7630}" type="presOf" srcId="{6B6DB051-AFA9-4F41-BB44-ED88D7370E19}" destId="{C7B200A3-2E19-4556-A3E6-4C14A2F86CF7}" srcOrd="0" destOrd="0" presId="urn:microsoft.com/office/officeart/2005/8/layout/bProcess4"/>
    <dgm:cxn modelId="{DAB4416B-0504-40D3-8F0B-460B1496A117}" srcId="{BF65701C-4544-472C-8766-EE93D278DFB7}" destId="{3E4DA953-0496-491D-8B30-454CB69F0662}" srcOrd="0" destOrd="0" parTransId="{53AE8963-7F48-4569-83B8-CA9AB8131F8F}" sibTransId="{0B80F02F-31ED-415B-BB05-EFF8FBE94F3C}"/>
    <dgm:cxn modelId="{613C104D-8A13-41CF-A56A-6BD4610E2159}" type="presOf" srcId="{78EBD431-AC24-436B-9D68-5E4E218D5EDC}" destId="{DA79EA5E-A5EC-4931-B591-204648824F8F}" srcOrd="0" destOrd="0" presId="urn:microsoft.com/office/officeart/2005/8/layout/bProcess4"/>
    <dgm:cxn modelId="{A82D3B56-1BA0-4FE5-80E4-E5892741EFC7}" srcId="{BF65701C-4544-472C-8766-EE93D278DFB7}" destId="{55219C2C-C7A0-42D7-8A65-FEEEE6760F36}" srcOrd="3" destOrd="0" parTransId="{B3200769-F16C-49F6-962C-824274636F05}" sibTransId="{61B2CA3A-D121-43AE-BE48-545DB076B90A}"/>
    <dgm:cxn modelId="{9F507C7D-215E-4BDB-9335-38FB5BA8624B}" srcId="{BF65701C-4544-472C-8766-EE93D278DFB7}" destId="{B5082E1F-4EF1-4BF4-BF19-497C6CAA3153}" srcOrd="8" destOrd="0" parTransId="{7180DFC3-BE17-41D3-9747-6F5A1648B138}" sibTransId="{4662DE4F-A5CE-431C-82A4-2451F47E1F57}"/>
    <dgm:cxn modelId="{7A065184-1F41-41E8-9E1B-16F78946C05D}" type="presOf" srcId="{4FC7FD80-BFA9-49C0-AD00-6685047B8455}" destId="{386FB9FB-D50A-4894-898E-2B1BCB3B6B85}" srcOrd="0" destOrd="0" presId="urn:microsoft.com/office/officeart/2005/8/layout/bProcess4"/>
    <dgm:cxn modelId="{0FB7FF88-F1AD-4219-A8E3-2C4CB9E8E5CD}" type="presOf" srcId="{55219C2C-C7A0-42D7-8A65-FEEEE6760F36}" destId="{F94A2668-6FEA-448D-B448-9EEEFE90DC56}" srcOrd="0" destOrd="0" presId="urn:microsoft.com/office/officeart/2005/8/layout/bProcess4"/>
    <dgm:cxn modelId="{E9C97593-8D2F-4C17-9B49-0257F7FEA816}" type="presOf" srcId="{B5082E1F-4EF1-4BF4-BF19-497C6CAA3153}" destId="{DC0B092D-3881-4932-9923-5C78E8E0BC8E}" srcOrd="0" destOrd="0" presId="urn:microsoft.com/office/officeart/2005/8/layout/bProcess4"/>
    <dgm:cxn modelId="{3DD12595-F7DE-4978-826B-EDBE78582316}" srcId="{BF65701C-4544-472C-8766-EE93D278DFB7}" destId="{0DE0F61C-F4B4-43D8-A72F-2375F55CFC16}" srcOrd="5" destOrd="0" parTransId="{B588114E-CC81-4604-8D71-A2F02E64BC54}" sibTransId="{7CE1B30C-1FBB-498E-B803-7D9131A2A7A1}"/>
    <dgm:cxn modelId="{77169F96-7F6B-44A9-8B26-078D690D6C7C}" type="presOf" srcId="{E1976E3A-2241-45CB-9112-C8FAF011C291}" destId="{635CC0F1-9A5C-4B5F-9B70-2FEF7D0A7007}" srcOrd="0" destOrd="0" presId="urn:microsoft.com/office/officeart/2005/8/layout/bProcess4"/>
    <dgm:cxn modelId="{03179499-6AF5-48C0-B85D-675B1A5F29F7}" type="presOf" srcId="{7CE1B30C-1FBB-498E-B803-7D9131A2A7A1}" destId="{D36E616A-5BAA-404E-913E-1326FE2C383E}" srcOrd="0" destOrd="0" presId="urn:microsoft.com/office/officeart/2005/8/layout/bProcess4"/>
    <dgm:cxn modelId="{0B49A6A5-64D5-4903-AC8E-E99B0F4778E8}" type="presOf" srcId="{BF65701C-4544-472C-8766-EE93D278DFB7}" destId="{D8F2A995-0733-4565-9345-39E6A4758579}" srcOrd="0" destOrd="0" presId="urn:microsoft.com/office/officeart/2005/8/layout/bProcess4"/>
    <dgm:cxn modelId="{D76882C7-FCAC-4817-9E1F-A3C1607DD80F}" srcId="{BF65701C-4544-472C-8766-EE93D278DFB7}" destId="{1982BAE0-A621-4211-B438-F6315849CB7C}" srcOrd="6" destOrd="0" parTransId="{550501AB-D03D-445A-930A-0D027AFF46C0}" sibTransId="{16E63703-D674-454A-B328-0DEE479C9A6F}"/>
    <dgm:cxn modelId="{18FC83DD-8C65-4D87-AB43-78631AD86E78}" type="presOf" srcId="{0DE0F61C-F4B4-43D8-A72F-2375F55CFC16}" destId="{5B424D06-373A-47E1-A5DD-F5C03A27A7DB}" srcOrd="0" destOrd="0" presId="urn:microsoft.com/office/officeart/2005/8/layout/bProcess4"/>
    <dgm:cxn modelId="{C09D1BE4-EEDF-4CFF-B2E8-E3FC52EF27E5}" type="presOf" srcId="{8F0F4E37-F9CE-4D9B-9B9C-63DD83E50F94}" destId="{62EB09C2-6E4E-47C4-8659-D25EA38FA158}" srcOrd="0" destOrd="0" presId="urn:microsoft.com/office/officeart/2005/8/layout/bProcess4"/>
    <dgm:cxn modelId="{9522C8FF-4B6A-410F-A51D-6B39CBB64A1D}" type="presOf" srcId="{F2213ADD-77FD-45C5-BCE4-D77A32A3FD7D}" destId="{F48CB92E-2E9D-4634-9B0B-941BCA0B3EDF}" srcOrd="0" destOrd="0" presId="urn:microsoft.com/office/officeart/2005/8/layout/bProcess4"/>
    <dgm:cxn modelId="{188CAB9B-835D-4796-AEF5-DF5A77E7DA48}" type="presParOf" srcId="{D8F2A995-0733-4565-9345-39E6A4758579}" destId="{54E654B1-BF70-416D-8EA4-937ABEF635C3}" srcOrd="0" destOrd="0" presId="urn:microsoft.com/office/officeart/2005/8/layout/bProcess4"/>
    <dgm:cxn modelId="{FE355268-DD9B-4AFD-83D9-B2F040D530E2}" type="presParOf" srcId="{54E654B1-BF70-416D-8EA4-937ABEF635C3}" destId="{542DA459-7DB0-425F-AF28-AF5B695F5A31}" srcOrd="0" destOrd="0" presId="urn:microsoft.com/office/officeart/2005/8/layout/bProcess4"/>
    <dgm:cxn modelId="{29868B50-254E-476D-BA4C-546BA8FAEE61}" type="presParOf" srcId="{54E654B1-BF70-416D-8EA4-937ABEF635C3}" destId="{F324405B-E7DF-4389-BE74-8D93187CCAA2}" srcOrd="1" destOrd="0" presId="urn:microsoft.com/office/officeart/2005/8/layout/bProcess4"/>
    <dgm:cxn modelId="{9DBCCE9B-50EA-44C0-A405-B6214C0C2003}" type="presParOf" srcId="{D8F2A995-0733-4565-9345-39E6A4758579}" destId="{FE1F608F-8F54-44AC-A11B-0391F840288D}" srcOrd="1" destOrd="0" presId="urn:microsoft.com/office/officeart/2005/8/layout/bProcess4"/>
    <dgm:cxn modelId="{C8CE868E-F122-402B-AC18-262E12BE76D3}" type="presParOf" srcId="{D8F2A995-0733-4565-9345-39E6A4758579}" destId="{A6CA3C6A-AC08-43DA-955F-1127EC0D4863}" srcOrd="2" destOrd="0" presId="urn:microsoft.com/office/officeart/2005/8/layout/bProcess4"/>
    <dgm:cxn modelId="{4365013F-3415-43A3-B521-BA9657EBFE74}" type="presParOf" srcId="{A6CA3C6A-AC08-43DA-955F-1127EC0D4863}" destId="{655EC7E1-8DEC-4A75-9B44-A2C729A4B0F0}" srcOrd="0" destOrd="0" presId="urn:microsoft.com/office/officeart/2005/8/layout/bProcess4"/>
    <dgm:cxn modelId="{4908CC62-6A43-4793-9E7D-EA40270588D1}" type="presParOf" srcId="{A6CA3C6A-AC08-43DA-955F-1127EC0D4863}" destId="{386FB9FB-D50A-4894-898E-2B1BCB3B6B85}" srcOrd="1" destOrd="0" presId="urn:microsoft.com/office/officeart/2005/8/layout/bProcess4"/>
    <dgm:cxn modelId="{DB55D747-8192-4BC7-9DE0-7E167CD65D71}" type="presParOf" srcId="{D8F2A995-0733-4565-9345-39E6A4758579}" destId="{C4055931-09AA-435C-BC34-8FE7A8B08E77}" srcOrd="3" destOrd="0" presId="urn:microsoft.com/office/officeart/2005/8/layout/bProcess4"/>
    <dgm:cxn modelId="{5DCBA5F3-47E3-442F-85DD-98D801BB8678}" type="presParOf" srcId="{D8F2A995-0733-4565-9345-39E6A4758579}" destId="{A45656BC-470E-4630-B75D-9F9533F7B65E}" srcOrd="4" destOrd="0" presId="urn:microsoft.com/office/officeart/2005/8/layout/bProcess4"/>
    <dgm:cxn modelId="{F199EE84-EDDD-4071-B57D-8FD98374AB82}" type="presParOf" srcId="{A45656BC-470E-4630-B75D-9F9533F7B65E}" destId="{282F94E5-A159-4C3D-AD9E-982A841035BE}" srcOrd="0" destOrd="0" presId="urn:microsoft.com/office/officeart/2005/8/layout/bProcess4"/>
    <dgm:cxn modelId="{A7D979E4-20BA-432A-8DD1-2072ABB48F41}" type="presParOf" srcId="{A45656BC-470E-4630-B75D-9F9533F7B65E}" destId="{C7B200A3-2E19-4556-A3E6-4C14A2F86CF7}" srcOrd="1" destOrd="0" presId="urn:microsoft.com/office/officeart/2005/8/layout/bProcess4"/>
    <dgm:cxn modelId="{81182F52-7957-462D-96EC-2E3D3AF141F5}" type="presParOf" srcId="{D8F2A995-0733-4565-9345-39E6A4758579}" destId="{62EB09C2-6E4E-47C4-8659-D25EA38FA158}" srcOrd="5" destOrd="0" presId="urn:microsoft.com/office/officeart/2005/8/layout/bProcess4"/>
    <dgm:cxn modelId="{D3EA8DA9-45CF-4E3A-8EA2-A54947BB08BC}" type="presParOf" srcId="{D8F2A995-0733-4565-9345-39E6A4758579}" destId="{DA201F43-6D6E-476A-B543-B02EBC485F83}" srcOrd="6" destOrd="0" presId="urn:microsoft.com/office/officeart/2005/8/layout/bProcess4"/>
    <dgm:cxn modelId="{AA54EC48-9125-452E-95CB-0F39DE0D0F25}" type="presParOf" srcId="{DA201F43-6D6E-476A-B543-B02EBC485F83}" destId="{8F8AEEC5-CC81-4C35-A05E-8CE01882EA8E}" srcOrd="0" destOrd="0" presId="urn:microsoft.com/office/officeart/2005/8/layout/bProcess4"/>
    <dgm:cxn modelId="{87BC28A0-B724-45AC-943B-0D7BE7A764C0}" type="presParOf" srcId="{DA201F43-6D6E-476A-B543-B02EBC485F83}" destId="{F94A2668-6FEA-448D-B448-9EEEFE90DC56}" srcOrd="1" destOrd="0" presId="urn:microsoft.com/office/officeart/2005/8/layout/bProcess4"/>
    <dgm:cxn modelId="{FA63816C-13B5-463B-8DBC-DE38888BF00F}" type="presParOf" srcId="{D8F2A995-0733-4565-9345-39E6A4758579}" destId="{E2AA5A3B-0DC4-4745-9309-7388D3128C5A}" srcOrd="7" destOrd="0" presId="urn:microsoft.com/office/officeart/2005/8/layout/bProcess4"/>
    <dgm:cxn modelId="{97CED6A8-797A-451A-837A-AC4A639C128D}" type="presParOf" srcId="{D8F2A995-0733-4565-9345-39E6A4758579}" destId="{E0932788-FDD0-43CE-B3D1-7D912E0E0B06}" srcOrd="8" destOrd="0" presId="urn:microsoft.com/office/officeart/2005/8/layout/bProcess4"/>
    <dgm:cxn modelId="{53FF0AD7-ABF8-408F-B4E4-AB3675D1723E}" type="presParOf" srcId="{E0932788-FDD0-43CE-B3D1-7D912E0E0B06}" destId="{57AB9CF8-7244-4077-90D8-D3AA4F795145}" srcOrd="0" destOrd="0" presId="urn:microsoft.com/office/officeart/2005/8/layout/bProcess4"/>
    <dgm:cxn modelId="{6E62C556-B5F6-406D-83FF-A70C6D03E282}" type="presParOf" srcId="{E0932788-FDD0-43CE-B3D1-7D912E0E0B06}" destId="{F48CB92E-2E9D-4634-9B0B-941BCA0B3EDF}" srcOrd="1" destOrd="0" presId="urn:microsoft.com/office/officeart/2005/8/layout/bProcess4"/>
    <dgm:cxn modelId="{AA898A5E-E1C9-4F53-B2FD-4CA42C45E1A5}" type="presParOf" srcId="{D8F2A995-0733-4565-9345-39E6A4758579}" destId="{DA79EA5E-A5EC-4931-B591-204648824F8F}" srcOrd="9" destOrd="0" presId="urn:microsoft.com/office/officeart/2005/8/layout/bProcess4"/>
    <dgm:cxn modelId="{49FE36C6-686D-48CE-98D8-CFE45FE33E27}" type="presParOf" srcId="{D8F2A995-0733-4565-9345-39E6A4758579}" destId="{2DDDA275-B4A1-4C08-9BBB-3D01B148CCF7}" srcOrd="10" destOrd="0" presId="urn:microsoft.com/office/officeart/2005/8/layout/bProcess4"/>
    <dgm:cxn modelId="{5C053A3D-3F8F-4DDA-8647-DFCDC8F72816}" type="presParOf" srcId="{2DDDA275-B4A1-4C08-9BBB-3D01B148CCF7}" destId="{0B9F115C-0BC2-473E-9D86-297799985D8B}" srcOrd="0" destOrd="0" presId="urn:microsoft.com/office/officeart/2005/8/layout/bProcess4"/>
    <dgm:cxn modelId="{190D141D-FC23-40F7-B5BB-4F869F5CBE63}" type="presParOf" srcId="{2DDDA275-B4A1-4C08-9BBB-3D01B148CCF7}" destId="{5B424D06-373A-47E1-A5DD-F5C03A27A7DB}" srcOrd="1" destOrd="0" presId="urn:microsoft.com/office/officeart/2005/8/layout/bProcess4"/>
    <dgm:cxn modelId="{4A512F62-96D5-4AEB-B5AC-54689E89BD74}" type="presParOf" srcId="{D8F2A995-0733-4565-9345-39E6A4758579}" destId="{D36E616A-5BAA-404E-913E-1326FE2C383E}" srcOrd="11" destOrd="0" presId="urn:microsoft.com/office/officeart/2005/8/layout/bProcess4"/>
    <dgm:cxn modelId="{0E9A6756-8E66-457B-A3F5-3D0729462F49}" type="presParOf" srcId="{D8F2A995-0733-4565-9345-39E6A4758579}" destId="{EFC5B3BC-7100-4451-8C54-1BBF3D73031C}" srcOrd="12" destOrd="0" presId="urn:microsoft.com/office/officeart/2005/8/layout/bProcess4"/>
    <dgm:cxn modelId="{206984D5-A922-4529-B759-09B1F767B21E}" type="presParOf" srcId="{EFC5B3BC-7100-4451-8C54-1BBF3D73031C}" destId="{A33F1588-3185-4259-ABAD-062B853D8655}" srcOrd="0" destOrd="0" presId="urn:microsoft.com/office/officeart/2005/8/layout/bProcess4"/>
    <dgm:cxn modelId="{39157645-1CAE-43F8-9CB2-AF70255A0D35}" type="presParOf" srcId="{EFC5B3BC-7100-4451-8C54-1BBF3D73031C}" destId="{51634717-A2B1-49C7-89CC-8EE3B4CF1473}" srcOrd="1" destOrd="0" presId="urn:microsoft.com/office/officeart/2005/8/layout/bProcess4"/>
    <dgm:cxn modelId="{D071AC3B-BE93-49FA-B843-D4E08BE16E3D}" type="presParOf" srcId="{D8F2A995-0733-4565-9345-39E6A4758579}" destId="{B4B5685F-CFE5-4976-8E0A-595EA9F04652}" srcOrd="13" destOrd="0" presId="urn:microsoft.com/office/officeart/2005/8/layout/bProcess4"/>
    <dgm:cxn modelId="{35BF6C3D-590B-42C2-BC8B-69D93FB3D7F2}" type="presParOf" srcId="{D8F2A995-0733-4565-9345-39E6A4758579}" destId="{4EFEBD85-CCC3-4009-AAEB-AB0281E9BE9F}" srcOrd="14" destOrd="0" presId="urn:microsoft.com/office/officeart/2005/8/layout/bProcess4"/>
    <dgm:cxn modelId="{468A09B2-9237-4A89-927A-086DBB585D40}" type="presParOf" srcId="{4EFEBD85-CCC3-4009-AAEB-AB0281E9BE9F}" destId="{B094539F-481E-4D60-A751-71B1EE71E624}" srcOrd="0" destOrd="0" presId="urn:microsoft.com/office/officeart/2005/8/layout/bProcess4"/>
    <dgm:cxn modelId="{4F4E073B-6C22-48BC-A70E-2FDB2BAF47E4}" type="presParOf" srcId="{4EFEBD85-CCC3-4009-AAEB-AB0281E9BE9F}" destId="{34551061-5992-4A4F-AAA0-0FD14046EDDE}" srcOrd="1" destOrd="0" presId="urn:microsoft.com/office/officeart/2005/8/layout/bProcess4"/>
    <dgm:cxn modelId="{41B63BD7-F265-4455-8532-BA09D2B2E11F}" type="presParOf" srcId="{D8F2A995-0733-4565-9345-39E6A4758579}" destId="{635CC0F1-9A5C-4B5F-9B70-2FEF7D0A7007}" srcOrd="15" destOrd="0" presId="urn:microsoft.com/office/officeart/2005/8/layout/bProcess4"/>
    <dgm:cxn modelId="{F5268C6C-2A54-4A6C-AD7C-288FDEB16DD0}" type="presParOf" srcId="{D8F2A995-0733-4565-9345-39E6A4758579}" destId="{9A0C6543-9CF0-4CEA-9CC1-89980D6056D0}" srcOrd="16" destOrd="0" presId="urn:microsoft.com/office/officeart/2005/8/layout/bProcess4"/>
    <dgm:cxn modelId="{133E9C49-B7F0-48D2-9548-5458E78AE142}" type="presParOf" srcId="{9A0C6543-9CF0-4CEA-9CC1-89980D6056D0}" destId="{3016CC57-37B8-46CA-803A-C53FCF52D794}" srcOrd="0" destOrd="0" presId="urn:microsoft.com/office/officeart/2005/8/layout/bProcess4"/>
    <dgm:cxn modelId="{45448871-49DC-4DD1-AF31-C62C55F46433}" type="presParOf" srcId="{9A0C6543-9CF0-4CEA-9CC1-89980D6056D0}" destId="{DC0B092D-3881-4932-9923-5C78E8E0BC8E}" srcOrd="1" destOrd="0" presId="urn:microsoft.com/office/officeart/2005/8/layout/b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1F608F-8F54-44AC-A11B-0391F840288D}">
      <dsp:nvSpPr>
        <dsp:cNvPr id="0" name=""/>
        <dsp:cNvSpPr/>
      </dsp:nvSpPr>
      <dsp:spPr>
        <a:xfrm rot="5400000">
          <a:off x="-374328" y="1438591"/>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324405B-E7DF-4389-BE74-8D93187CCAA2}">
      <dsp:nvSpPr>
        <dsp:cNvPr id="0" name=""/>
        <dsp:cNvSpPr/>
      </dsp:nvSpPr>
      <dsp:spPr>
        <a:xfrm>
          <a:off x="4087" y="379875"/>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TW" altLang="en-US" sz="1800" b="1" kern="1200" dirty="0"/>
            <a:t>標註需要的口罩圖片</a:t>
          </a:r>
        </a:p>
      </dsp:txBody>
      <dsp:txXfrm>
        <a:off x="43074" y="418862"/>
        <a:ext cx="2140557" cy="1253144"/>
      </dsp:txXfrm>
    </dsp:sp>
    <dsp:sp modelId="{C4055931-09AA-435C-BC34-8FE7A8B08E77}">
      <dsp:nvSpPr>
        <dsp:cNvPr id="0" name=""/>
        <dsp:cNvSpPr/>
      </dsp:nvSpPr>
      <dsp:spPr>
        <a:xfrm rot="5400000">
          <a:off x="-374328" y="3102489"/>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86FB9FB-D50A-4894-898E-2B1BCB3B6B85}">
      <dsp:nvSpPr>
        <dsp:cNvPr id="0" name=""/>
        <dsp:cNvSpPr/>
      </dsp:nvSpPr>
      <dsp:spPr>
        <a:xfrm>
          <a:off x="4087" y="2043774"/>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TW" altLang="en-US" sz="1800" b="1" kern="1200" dirty="0">
              <a:latin typeface="+mn-ea"/>
              <a:ea typeface="+mn-ea"/>
            </a:rPr>
            <a:t>安裝</a:t>
          </a:r>
          <a:r>
            <a:rPr lang="en-US" altLang="zh-TW" sz="1800" b="1" kern="1200" dirty="0">
              <a:latin typeface="+mn-ea"/>
              <a:ea typeface="+mn-ea"/>
            </a:rPr>
            <a:t>YOLOV3</a:t>
          </a:r>
          <a:endParaRPr lang="zh-TW" altLang="en-US" sz="1800" b="1" kern="1200" dirty="0">
            <a:latin typeface="+mn-ea"/>
            <a:ea typeface="+mn-ea"/>
          </a:endParaRPr>
        </a:p>
      </dsp:txBody>
      <dsp:txXfrm>
        <a:off x="43074" y="2082761"/>
        <a:ext cx="2140557" cy="1253144"/>
      </dsp:txXfrm>
    </dsp:sp>
    <dsp:sp modelId="{62EB09C2-6E4E-47C4-8659-D25EA38FA158}">
      <dsp:nvSpPr>
        <dsp:cNvPr id="0" name=""/>
        <dsp:cNvSpPr/>
      </dsp:nvSpPr>
      <dsp:spPr>
        <a:xfrm>
          <a:off x="457620" y="3934438"/>
          <a:ext cx="2940820"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7B200A3-2E19-4556-A3E6-4C14A2F86CF7}">
      <dsp:nvSpPr>
        <dsp:cNvPr id="0" name=""/>
        <dsp:cNvSpPr/>
      </dsp:nvSpPr>
      <dsp:spPr>
        <a:xfrm>
          <a:off x="4087" y="3707672"/>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TW" altLang="en-US" sz="1800" b="1" kern="1200" dirty="0"/>
            <a:t>訓練模型</a:t>
          </a:r>
        </a:p>
      </dsp:txBody>
      <dsp:txXfrm>
        <a:off x="43074" y="3746659"/>
        <a:ext cx="2140557" cy="1253144"/>
      </dsp:txXfrm>
    </dsp:sp>
    <dsp:sp modelId="{E2AA5A3B-0DC4-4745-9309-7388D3128C5A}">
      <dsp:nvSpPr>
        <dsp:cNvPr id="0" name=""/>
        <dsp:cNvSpPr/>
      </dsp:nvSpPr>
      <dsp:spPr>
        <a:xfrm rot="16200000">
          <a:off x="2576317" y="3102489"/>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94A2668-6FEA-448D-B448-9EEEFE90DC56}">
      <dsp:nvSpPr>
        <dsp:cNvPr id="0" name=""/>
        <dsp:cNvSpPr/>
      </dsp:nvSpPr>
      <dsp:spPr>
        <a:xfrm>
          <a:off x="2954734" y="3707672"/>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TW" altLang="en-US" sz="1800" b="1" kern="1200" dirty="0">
              <a:latin typeface="+mj-ea"/>
              <a:ea typeface="+mj-ea"/>
            </a:rPr>
            <a:t>開啟</a:t>
          </a:r>
          <a:r>
            <a:rPr lang="en-US" altLang="zh-TW" sz="1800" b="1" kern="1200" dirty="0">
              <a:latin typeface="+mj-ea"/>
              <a:ea typeface="+mj-ea"/>
            </a:rPr>
            <a:t>JUPYTER NOTEBOOKS</a:t>
          </a:r>
          <a:r>
            <a:rPr lang="zh-TW" altLang="en-US" sz="1800" b="1" kern="1200" dirty="0">
              <a:latin typeface="+mj-ea"/>
              <a:ea typeface="+mj-ea"/>
            </a:rPr>
            <a:t>使用訓練好的模型</a:t>
          </a:r>
        </a:p>
      </dsp:txBody>
      <dsp:txXfrm>
        <a:off x="2993721" y="3746659"/>
        <a:ext cx="2140557" cy="1253144"/>
      </dsp:txXfrm>
    </dsp:sp>
    <dsp:sp modelId="{DA79EA5E-A5EC-4931-B591-204648824F8F}">
      <dsp:nvSpPr>
        <dsp:cNvPr id="0" name=""/>
        <dsp:cNvSpPr/>
      </dsp:nvSpPr>
      <dsp:spPr>
        <a:xfrm rot="16200000">
          <a:off x="2576317" y="1438591"/>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48CB92E-2E9D-4634-9B0B-941BCA0B3EDF}">
      <dsp:nvSpPr>
        <dsp:cNvPr id="0" name=""/>
        <dsp:cNvSpPr/>
      </dsp:nvSpPr>
      <dsp:spPr>
        <a:xfrm>
          <a:off x="2954734" y="2043774"/>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TW" altLang="en-US" sz="1800" b="1" kern="1200" dirty="0">
              <a:latin typeface="+mj-ea"/>
              <a:ea typeface="+mj-ea"/>
            </a:rPr>
            <a:t>利用</a:t>
          </a:r>
          <a:r>
            <a:rPr lang="en-US" altLang="zh-TW" sz="1800" b="1" kern="1200" dirty="0">
              <a:latin typeface="+mj-ea"/>
              <a:ea typeface="+mj-ea"/>
            </a:rPr>
            <a:t>OPENCV</a:t>
          </a:r>
          <a:r>
            <a:rPr lang="zh-TW" altLang="en-US" sz="1800" b="1" kern="1200" dirty="0">
              <a:latin typeface="+mj-ea"/>
              <a:ea typeface="+mj-ea"/>
            </a:rPr>
            <a:t>讀取模型</a:t>
          </a:r>
        </a:p>
      </dsp:txBody>
      <dsp:txXfrm>
        <a:off x="2993721" y="2082761"/>
        <a:ext cx="2140557" cy="1253144"/>
      </dsp:txXfrm>
    </dsp:sp>
    <dsp:sp modelId="{D36E616A-5BAA-404E-913E-1326FE2C383E}">
      <dsp:nvSpPr>
        <dsp:cNvPr id="0" name=""/>
        <dsp:cNvSpPr/>
      </dsp:nvSpPr>
      <dsp:spPr>
        <a:xfrm>
          <a:off x="3408266" y="606641"/>
          <a:ext cx="2940820"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B424D06-373A-47E1-A5DD-F5C03A27A7DB}">
      <dsp:nvSpPr>
        <dsp:cNvPr id="0" name=""/>
        <dsp:cNvSpPr/>
      </dsp:nvSpPr>
      <dsp:spPr>
        <a:xfrm>
          <a:off x="2954734" y="379875"/>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TW" altLang="en-US" sz="1800" b="1" kern="1200" dirty="0"/>
            <a:t>讀取圖片辨識</a:t>
          </a:r>
        </a:p>
      </dsp:txBody>
      <dsp:txXfrm>
        <a:off x="2993721" y="418862"/>
        <a:ext cx="2140557" cy="1253144"/>
      </dsp:txXfrm>
    </dsp:sp>
    <dsp:sp modelId="{B4B5685F-CFE5-4976-8E0A-595EA9F04652}">
      <dsp:nvSpPr>
        <dsp:cNvPr id="0" name=""/>
        <dsp:cNvSpPr/>
      </dsp:nvSpPr>
      <dsp:spPr>
        <a:xfrm rot="5400000">
          <a:off x="5526964" y="1438591"/>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1634717-A2B1-49C7-89CC-8EE3B4CF1473}">
      <dsp:nvSpPr>
        <dsp:cNvPr id="0" name=""/>
        <dsp:cNvSpPr/>
      </dsp:nvSpPr>
      <dsp:spPr>
        <a:xfrm>
          <a:off x="5905380" y="379875"/>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TW" altLang="en-US" sz="1800" b="1" kern="1200" dirty="0"/>
            <a:t>去除信心度低的區域，並用方框框起來有戴口罩的地方</a:t>
          </a:r>
        </a:p>
      </dsp:txBody>
      <dsp:txXfrm>
        <a:off x="5944367" y="418862"/>
        <a:ext cx="2140557" cy="1253144"/>
      </dsp:txXfrm>
    </dsp:sp>
    <dsp:sp modelId="{635CC0F1-9A5C-4B5F-9B70-2FEF7D0A7007}">
      <dsp:nvSpPr>
        <dsp:cNvPr id="0" name=""/>
        <dsp:cNvSpPr/>
      </dsp:nvSpPr>
      <dsp:spPr>
        <a:xfrm rot="5400000">
          <a:off x="5526964" y="3102489"/>
          <a:ext cx="1654072" cy="199667"/>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4551061-5992-4A4F-AAA0-0FD14046EDDE}">
      <dsp:nvSpPr>
        <dsp:cNvPr id="0" name=""/>
        <dsp:cNvSpPr/>
      </dsp:nvSpPr>
      <dsp:spPr>
        <a:xfrm>
          <a:off x="5905380" y="2043774"/>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TW" altLang="en-US" sz="1800" b="1" kern="1200" dirty="0"/>
            <a:t>將辨識過程整合</a:t>
          </a:r>
        </a:p>
      </dsp:txBody>
      <dsp:txXfrm>
        <a:off x="5944367" y="2082761"/>
        <a:ext cx="2140557" cy="1253144"/>
      </dsp:txXfrm>
    </dsp:sp>
    <dsp:sp modelId="{DC0B092D-3881-4932-9923-5C78E8E0BC8E}">
      <dsp:nvSpPr>
        <dsp:cNvPr id="0" name=""/>
        <dsp:cNvSpPr/>
      </dsp:nvSpPr>
      <dsp:spPr>
        <a:xfrm>
          <a:off x="5905380" y="3707672"/>
          <a:ext cx="2218531" cy="133111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zh-TW" altLang="en-US" sz="1800" b="1" kern="1200" dirty="0"/>
            <a:t>用筆電鏡頭實時監測是否戴口罩</a:t>
          </a:r>
        </a:p>
      </dsp:txBody>
      <dsp:txXfrm>
        <a:off x="5944367" y="3746659"/>
        <a:ext cx="2140557" cy="1253144"/>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5FD4A49-3CDE-408A-892D-AEE0E002BB22}" type="datetimeFigureOut">
              <a:rPr lang="en-US" smtClean="0"/>
              <a:t>1/18/2021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784AF13-6931-4C1B-8846-6C389DA81412}" type="slidenum">
              <a:rPr lang="en-US" smtClean="0"/>
              <a:t>‹#›</a:t>
            </a:fld>
            <a:endParaRPr lang="en-US"/>
          </a:p>
        </p:txBody>
      </p:sp>
    </p:spTree>
    <p:extLst>
      <p:ext uri="{BB962C8B-B14F-4D97-AF65-F5344CB8AC3E}">
        <p14:creationId xmlns:p14="http://schemas.microsoft.com/office/powerpoint/2010/main" val="415349068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5FC15C-71A1-4B5E-B800-13FCAA9104CF}" type="datetimeFigureOut">
              <a:rPr lang="en-US" smtClean="0"/>
              <a:t>1/18/2021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92863F-2181-40AA-9D10-26C0A01C7A52}" type="slidenum">
              <a:rPr lang="en-US" smtClean="0"/>
              <a:t>‹#›</a:t>
            </a:fld>
            <a:endParaRPr lang="en-US"/>
          </a:p>
        </p:txBody>
      </p:sp>
    </p:spTree>
    <p:extLst>
      <p:ext uri="{BB962C8B-B14F-4D97-AF65-F5344CB8AC3E}">
        <p14:creationId xmlns:p14="http://schemas.microsoft.com/office/powerpoint/2010/main" val="1907578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1</a:t>
            </a:fld>
            <a:endParaRPr lang="en-US"/>
          </a:p>
        </p:txBody>
      </p:sp>
    </p:spTree>
    <p:extLst>
      <p:ext uri="{BB962C8B-B14F-4D97-AF65-F5344CB8AC3E}">
        <p14:creationId xmlns:p14="http://schemas.microsoft.com/office/powerpoint/2010/main" val="3306505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2</a:t>
            </a:fld>
            <a:endParaRPr lang="en-US"/>
          </a:p>
        </p:txBody>
      </p:sp>
    </p:spTree>
    <p:extLst>
      <p:ext uri="{BB962C8B-B14F-4D97-AF65-F5344CB8AC3E}">
        <p14:creationId xmlns:p14="http://schemas.microsoft.com/office/powerpoint/2010/main" val="16260499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3</a:t>
            </a:fld>
            <a:endParaRPr lang="en-US"/>
          </a:p>
        </p:txBody>
      </p:sp>
    </p:spTree>
    <p:extLst>
      <p:ext uri="{BB962C8B-B14F-4D97-AF65-F5344CB8AC3E}">
        <p14:creationId xmlns:p14="http://schemas.microsoft.com/office/powerpoint/2010/main" val="16825245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4</a:t>
            </a:fld>
            <a:endParaRPr lang="en-US"/>
          </a:p>
        </p:txBody>
      </p:sp>
    </p:spTree>
    <p:extLst>
      <p:ext uri="{BB962C8B-B14F-4D97-AF65-F5344CB8AC3E}">
        <p14:creationId xmlns:p14="http://schemas.microsoft.com/office/powerpoint/2010/main" val="39152348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a:solidFill>
                <a:prstClr val="black"/>
              </a:solidFill>
            </a:endParaRPr>
          </a:p>
        </p:txBody>
      </p:sp>
      <p:sp>
        <p:nvSpPr>
          <p:cNvPr id="4" name="Slide Number Placeholder 3"/>
          <p:cNvSpPr>
            <a:spLocks noGrp="1"/>
          </p:cNvSpPr>
          <p:nvPr>
            <p:ph type="sldNum" sz="quarter" idx="10"/>
          </p:nvPr>
        </p:nvSpPr>
        <p:spPr/>
        <p:txBody>
          <a:bodyPr/>
          <a:lstStyle/>
          <a:p>
            <a:fld id="{1492863F-2181-40AA-9D10-26C0A01C7A52}" type="slidenum">
              <a:rPr lang="en-US" smtClean="0"/>
              <a:t>6</a:t>
            </a:fld>
            <a:endParaRPr lang="en-US"/>
          </a:p>
        </p:txBody>
      </p:sp>
    </p:spTree>
    <p:extLst>
      <p:ext uri="{BB962C8B-B14F-4D97-AF65-F5344CB8AC3E}">
        <p14:creationId xmlns:p14="http://schemas.microsoft.com/office/powerpoint/2010/main" val="17171396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www.showeet.com/" TargetMode="External"/><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21" name="Picture 20"/>
          <p:cNvPicPr preferRelativeResize="0">
            <a:picLocks/>
          </p:cNvPicPr>
          <p:nvPr userDrawn="1"/>
        </p:nvPicPr>
        <p:blipFill rotWithShape="1">
          <a:blip r:embed="rId2">
            <a:extLst>
              <a:ext uri="{28A0092B-C50C-407E-A947-70E740481C1C}">
                <a14:useLocalDpi xmlns:a14="http://schemas.microsoft.com/office/drawing/2010/main" val="0"/>
              </a:ext>
            </a:extLst>
          </a:blip>
          <a:srcRect b="58148"/>
          <a:stretch/>
        </p:blipFill>
        <p:spPr>
          <a:xfrm>
            <a:off x="1" y="-2"/>
            <a:ext cx="12192000" cy="2907792"/>
          </a:xfrm>
          <a:prstGeom prst="rect">
            <a:avLst/>
          </a:prstGeom>
        </p:spPr>
      </p:pic>
      <p:sp>
        <p:nvSpPr>
          <p:cNvPr id="9" name="Rectangle 8"/>
          <p:cNvSpPr/>
          <p:nvPr userDrawn="1"/>
        </p:nvSpPr>
        <p:spPr>
          <a:xfrm>
            <a:off x="2" y="-1"/>
            <a:ext cx="12191998" cy="290852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11" name="Picture Placeholder 10"/>
          <p:cNvSpPr>
            <a:spLocks noGrp="1"/>
          </p:cNvSpPr>
          <p:nvPr>
            <p:ph type="pic" sz="quarter" idx="13"/>
          </p:nvPr>
        </p:nvSpPr>
        <p:spPr>
          <a:xfrm>
            <a:off x="0" y="3091408"/>
            <a:ext cx="2295144" cy="1728216"/>
          </a:xfrm>
        </p:spPr>
        <p:txBody>
          <a:bodyPr/>
          <a:lstStyle/>
          <a:p>
            <a:endParaRPr lang="en-US"/>
          </a:p>
        </p:txBody>
      </p:sp>
      <p:sp>
        <p:nvSpPr>
          <p:cNvPr id="12" name="Picture Placeholder 10"/>
          <p:cNvSpPr>
            <a:spLocks noGrp="1"/>
          </p:cNvSpPr>
          <p:nvPr>
            <p:ph type="pic" sz="quarter" idx="14"/>
          </p:nvPr>
        </p:nvSpPr>
        <p:spPr>
          <a:xfrm>
            <a:off x="2474214" y="3091408"/>
            <a:ext cx="2295144" cy="1728216"/>
          </a:xfrm>
        </p:spPr>
        <p:txBody>
          <a:bodyPr/>
          <a:lstStyle/>
          <a:p>
            <a:endParaRPr lang="en-US"/>
          </a:p>
        </p:txBody>
      </p:sp>
      <p:sp>
        <p:nvSpPr>
          <p:cNvPr id="13" name="Picture Placeholder 10"/>
          <p:cNvSpPr>
            <a:spLocks noGrp="1"/>
          </p:cNvSpPr>
          <p:nvPr>
            <p:ph type="pic" sz="quarter" idx="15"/>
          </p:nvPr>
        </p:nvSpPr>
        <p:spPr>
          <a:xfrm>
            <a:off x="4948428" y="3091408"/>
            <a:ext cx="2295144" cy="1728216"/>
          </a:xfrm>
        </p:spPr>
        <p:txBody>
          <a:bodyPr/>
          <a:lstStyle/>
          <a:p>
            <a:endParaRPr lang="en-US"/>
          </a:p>
        </p:txBody>
      </p:sp>
      <p:sp>
        <p:nvSpPr>
          <p:cNvPr id="14" name="Picture Placeholder 10"/>
          <p:cNvSpPr>
            <a:spLocks noGrp="1"/>
          </p:cNvSpPr>
          <p:nvPr>
            <p:ph type="pic" sz="quarter" idx="16"/>
          </p:nvPr>
        </p:nvSpPr>
        <p:spPr>
          <a:xfrm>
            <a:off x="7422642" y="3091408"/>
            <a:ext cx="2295144" cy="1728216"/>
          </a:xfrm>
        </p:spPr>
        <p:txBody>
          <a:bodyPr/>
          <a:lstStyle/>
          <a:p>
            <a:endParaRPr lang="en-US"/>
          </a:p>
        </p:txBody>
      </p:sp>
      <p:sp>
        <p:nvSpPr>
          <p:cNvPr id="15" name="Picture Placeholder 10"/>
          <p:cNvSpPr>
            <a:spLocks noGrp="1"/>
          </p:cNvSpPr>
          <p:nvPr>
            <p:ph type="pic" sz="quarter" idx="17"/>
          </p:nvPr>
        </p:nvSpPr>
        <p:spPr>
          <a:xfrm>
            <a:off x="9896856" y="3091408"/>
            <a:ext cx="2295144" cy="1728216"/>
          </a:xfrm>
        </p:spPr>
        <p:txBody>
          <a:bodyPr/>
          <a:lstStyle/>
          <a:p>
            <a:endParaRPr lang="en-US"/>
          </a:p>
        </p:txBody>
      </p:sp>
      <p:sp>
        <p:nvSpPr>
          <p:cNvPr id="8" name="Rectangle 7"/>
          <p:cNvSpPr/>
          <p:nvPr userDrawn="1"/>
        </p:nvSpPr>
        <p:spPr>
          <a:xfrm>
            <a:off x="2" y="6357040"/>
            <a:ext cx="12191998" cy="500960"/>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Date Placeholder 3"/>
          <p:cNvSpPr>
            <a:spLocks noGrp="1"/>
          </p:cNvSpPr>
          <p:nvPr>
            <p:ph type="dt" sz="half" idx="10"/>
          </p:nvPr>
        </p:nvSpPr>
        <p:spPr>
          <a:xfrm>
            <a:off x="838200" y="6424268"/>
            <a:ext cx="2743200" cy="365125"/>
          </a:xfrm>
        </p:spPr>
        <p:txBody>
          <a:bodyPr/>
          <a:lstStyle>
            <a:lvl1pPr>
              <a:defRPr>
                <a:solidFill>
                  <a:srgbClr val="8C9CA6"/>
                </a:solidFill>
              </a:defRPr>
            </a:lvl1pPr>
          </a:lstStyle>
          <a:p>
            <a:r>
              <a:rPr lang="en-US"/>
              <a:t>your date here</a:t>
            </a:r>
          </a:p>
        </p:txBody>
      </p:sp>
      <p:sp>
        <p:nvSpPr>
          <p:cNvPr id="5" name="Footer Placeholder 4"/>
          <p:cNvSpPr>
            <a:spLocks noGrp="1"/>
          </p:cNvSpPr>
          <p:nvPr>
            <p:ph type="ftr" sz="quarter" idx="11"/>
          </p:nvPr>
        </p:nvSpPr>
        <p:spPr>
          <a:xfrm>
            <a:off x="4038600" y="6424268"/>
            <a:ext cx="4114800" cy="365125"/>
          </a:xfrm>
        </p:spPr>
        <p:txBody>
          <a:bodyPr/>
          <a:lstStyle>
            <a:lvl1pPr>
              <a:defRPr>
                <a:solidFill>
                  <a:srgbClr val="8C9CA6"/>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610600" y="6424268"/>
            <a:ext cx="2743200" cy="365125"/>
          </a:xfrm>
        </p:spPr>
        <p:txBody>
          <a:bodyPr/>
          <a:lstStyle>
            <a:lvl1pPr>
              <a:defRPr>
                <a:solidFill>
                  <a:srgbClr val="8C9CA6"/>
                </a:solidFill>
              </a:defRPr>
            </a:lvl1pPr>
          </a:lstStyle>
          <a:p>
            <a:fld id="{6E18DBF4-37B7-4C4F-9728-A1C100B177EE}" type="slidenum">
              <a:rPr lang="en-US" smtClean="0"/>
              <a:pPr/>
              <a:t>‹#›</a:t>
            </a:fld>
            <a:endParaRPr lang="en-US"/>
          </a:p>
        </p:txBody>
      </p:sp>
      <p:grpSp>
        <p:nvGrpSpPr>
          <p:cNvPr id="7" name="Group 6"/>
          <p:cNvGrpSpPr/>
          <p:nvPr userDrawn="1"/>
        </p:nvGrpSpPr>
        <p:grpSpPr>
          <a:xfrm>
            <a:off x="0" y="4819624"/>
            <a:ext cx="12192000" cy="91440"/>
            <a:chOff x="0" y="4617581"/>
            <a:chExt cx="12192000" cy="91440"/>
          </a:xfrm>
        </p:grpSpPr>
        <p:sp>
          <p:nvSpPr>
            <p:cNvPr id="16" name="Rectangle 15"/>
            <p:cNvSpPr/>
            <p:nvPr userDrawn="1"/>
          </p:nvSpPr>
          <p:spPr>
            <a:xfrm>
              <a:off x="0" y="4617581"/>
              <a:ext cx="229514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2474214" y="4617581"/>
              <a:ext cx="2295144"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userDrawn="1"/>
          </p:nvSpPr>
          <p:spPr>
            <a:xfrm>
              <a:off x="4948428" y="4617581"/>
              <a:ext cx="229514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7422642" y="4617581"/>
              <a:ext cx="229514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9896856" y="4617581"/>
              <a:ext cx="229514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Rectangle 33"/>
          <p:cNvSpPr/>
          <p:nvPr userDrawn="1"/>
        </p:nvSpPr>
        <p:spPr>
          <a:xfrm>
            <a:off x="0" y="3091409"/>
            <a:ext cx="2295144" cy="1728216"/>
          </a:xfrm>
          <a:prstGeom prst="rect">
            <a:avLst/>
          </a:prstGeom>
          <a:solidFill>
            <a:srgbClr val="75BEE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2474214" y="3091409"/>
            <a:ext cx="2295144" cy="1728216"/>
          </a:xfrm>
          <a:prstGeom prst="rect">
            <a:avLst/>
          </a:prstGeom>
          <a:solidFill>
            <a:srgbClr val="1E708A">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4948428" y="3091409"/>
            <a:ext cx="2295144" cy="1728216"/>
          </a:xfrm>
          <a:prstGeom prst="rect">
            <a:avLst/>
          </a:prstGeom>
          <a:solidFill>
            <a:srgbClr val="F99D1C">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7422642" y="3091409"/>
            <a:ext cx="2295144" cy="1728216"/>
          </a:xfrm>
          <a:prstGeom prst="rect">
            <a:avLst/>
          </a:prstGeom>
          <a:solidFill>
            <a:srgbClr val="8AC74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9896856" y="3091409"/>
            <a:ext cx="2295144" cy="1728216"/>
          </a:xfrm>
          <a:prstGeom prst="rect">
            <a:avLst/>
          </a:prstGeom>
          <a:solidFill>
            <a:srgbClr val="8B4E9E">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524000" y="85064"/>
            <a:ext cx="9144000" cy="1561058"/>
          </a:xfrm>
        </p:spPr>
        <p:txBody>
          <a:bodyPr anchor="b"/>
          <a:lstStyle>
            <a:lvl1pPr algn="r">
              <a:defRPr sz="6000" b="1">
                <a:solidFill>
                  <a:schemeClr val="bg1"/>
                </a:solidFill>
              </a:defRPr>
            </a:lvl1pPr>
          </a:lstStyle>
          <a:p>
            <a:r>
              <a:rPr lang="en-US"/>
              <a:t>Click to edit Master title style</a:t>
            </a:r>
          </a:p>
        </p:txBody>
      </p:sp>
      <p:sp>
        <p:nvSpPr>
          <p:cNvPr id="3" name="Subtitle 2"/>
          <p:cNvSpPr>
            <a:spLocks noGrp="1"/>
          </p:cNvSpPr>
          <p:nvPr>
            <p:ph type="subTitle" idx="1"/>
          </p:nvPr>
        </p:nvSpPr>
        <p:spPr>
          <a:xfrm>
            <a:off x="1524000" y="1647163"/>
            <a:ext cx="9144000" cy="1174065"/>
          </a:xfrm>
        </p:spPr>
        <p:txBody>
          <a:bodyPr/>
          <a:lstStyle>
            <a:lvl1pPr marL="0" indent="0" algn="r">
              <a:buNone/>
              <a:defRPr sz="2400">
                <a:solidFill>
                  <a:srgbClr val="57697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9741819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x3 ico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1336343" y="1942317"/>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1336343" y="237411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482600" y="1716544"/>
            <a:ext cx="796671" cy="796671"/>
          </a:xfrm>
          <a:prstGeom prst="ellipse">
            <a:avLst/>
          </a:prstGeom>
          <a:solidFill>
            <a:schemeClr val="tx2"/>
          </a:solidFill>
        </p:spPr>
        <p:txBody>
          <a:bodyPr vert="horz" lIns="91440" tIns="45720" rIns="91440" bIns="45720" rtlCol="0" anchor="ctr">
            <a:normAutofit/>
          </a:bodyPr>
          <a:lstStyle>
            <a:lvl1pPr marL="0" indent="0" algn="ctr">
              <a:buNone/>
              <a:defRPr lang="en-US" sz="3000">
                <a:solidFill>
                  <a:schemeClr val="bg1"/>
                </a:solidFill>
                <a:latin typeface="微軟正黑體" panose="020B0604030504040204" pitchFamily="34" charset="-120"/>
              </a:defRPr>
            </a:lvl1pPr>
          </a:lstStyle>
          <a:p>
            <a:pPr lvl="0"/>
            <a:r>
              <a:rPr lang="en-US" dirty="0"/>
              <a:t></a:t>
            </a:r>
          </a:p>
        </p:txBody>
      </p:sp>
      <p:sp>
        <p:nvSpPr>
          <p:cNvPr id="25" name="Text Placeholder 29"/>
          <p:cNvSpPr>
            <a:spLocks noGrp="1"/>
          </p:cNvSpPr>
          <p:nvPr>
            <p:ph type="body" sz="quarter" idx="27" hasCustomPrompt="1"/>
          </p:nvPr>
        </p:nvSpPr>
        <p:spPr>
          <a:xfrm>
            <a:off x="1336343" y="4299402"/>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26" name="Text Placeholder 29"/>
          <p:cNvSpPr>
            <a:spLocks noGrp="1"/>
          </p:cNvSpPr>
          <p:nvPr>
            <p:ph type="body" sz="quarter" idx="28" hasCustomPrompt="1"/>
          </p:nvPr>
        </p:nvSpPr>
        <p:spPr>
          <a:xfrm>
            <a:off x="1336343" y="4731202"/>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27" name="Text Placeholder 7"/>
          <p:cNvSpPr>
            <a:spLocks noGrp="1"/>
          </p:cNvSpPr>
          <p:nvPr>
            <p:ph type="body" sz="quarter" idx="29" hasCustomPrompt="1"/>
          </p:nvPr>
        </p:nvSpPr>
        <p:spPr>
          <a:xfrm>
            <a:off x="482600" y="4073629"/>
            <a:ext cx="796671" cy="796671"/>
          </a:xfrm>
          <a:prstGeom prst="ellipse">
            <a:avLst/>
          </a:prstGeom>
          <a:solidFill>
            <a:schemeClr val="accent1"/>
          </a:solidFill>
        </p:spPr>
        <p:txBody>
          <a:bodyPr vert="horz" lIns="91440" tIns="45720" rIns="91440" bIns="45720" rtlCol="0" anchor="ctr">
            <a:normAutofit/>
          </a:bodyPr>
          <a:lstStyle>
            <a:lvl1pPr marL="0" indent="0" algn="ctr">
              <a:buNone/>
              <a:defRPr lang="en-US" sz="3000">
                <a:latin typeface="微軟正黑體" panose="020B0604030504040204" pitchFamily="34" charset="-120"/>
              </a:defRPr>
            </a:lvl1pPr>
          </a:lstStyle>
          <a:p>
            <a:pPr lvl="0"/>
            <a:r>
              <a:rPr lang="en-US" dirty="0"/>
              <a:t></a:t>
            </a:r>
          </a:p>
        </p:txBody>
      </p:sp>
      <p:sp>
        <p:nvSpPr>
          <p:cNvPr id="28" name="Text Placeholder 29"/>
          <p:cNvSpPr>
            <a:spLocks noGrp="1"/>
          </p:cNvSpPr>
          <p:nvPr>
            <p:ph type="body" sz="quarter" idx="30" hasCustomPrompt="1"/>
          </p:nvPr>
        </p:nvSpPr>
        <p:spPr>
          <a:xfrm>
            <a:off x="5172823" y="1942317"/>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29" name="Text Placeholder 29"/>
          <p:cNvSpPr>
            <a:spLocks noGrp="1"/>
          </p:cNvSpPr>
          <p:nvPr>
            <p:ph type="body" sz="quarter" idx="31" hasCustomPrompt="1"/>
          </p:nvPr>
        </p:nvSpPr>
        <p:spPr>
          <a:xfrm>
            <a:off x="5172823" y="237411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4" name="Text Placeholder 7"/>
          <p:cNvSpPr>
            <a:spLocks noGrp="1"/>
          </p:cNvSpPr>
          <p:nvPr>
            <p:ph type="body" sz="quarter" idx="32" hasCustomPrompt="1"/>
          </p:nvPr>
        </p:nvSpPr>
        <p:spPr>
          <a:xfrm>
            <a:off x="4319080" y="1716544"/>
            <a:ext cx="796671" cy="796671"/>
          </a:xfrm>
          <a:prstGeom prst="ellipse">
            <a:avLst/>
          </a:prstGeom>
          <a:solidFill>
            <a:schemeClr val="accent3"/>
          </a:solidFill>
        </p:spPr>
        <p:txBody>
          <a:bodyPr vert="horz" lIns="91440" tIns="45720" rIns="91440" bIns="45720" rtlCol="0" anchor="ctr">
            <a:normAutofit/>
          </a:bodyPr>
          <a:lstStyle>
            <a:lvl1pPr marL="0" indent="0" algn="ctr">
              <a:buNone/>
              <a:defRPr lang="en-US" sz="3000">
                <a:latin typeface="微軟正黑體" panose="020B0604030504040204" pitchFamily="34" charset="-120"/>
              </a:defRPr>
            </a:lvl1pPr>
          </a:lstStyle>
          <a:p>
            <a:pPr lvl="0"/>
            <a:r>
              <a:rPr lang="en-US" dirty="0"/>
              <a:t></a:t>
            </a:r>
          </a:p>
        </p:txBody>
      </p:sp>
      <p:sp>
        <p:nvSpPr>
          <p:cNvPr id="38" name="Text Placeholder 29"/>
          <p:cNvSpPr>
            <a:spLocks noGrp="1"/>
          </p:cNvSpPr>
          <p:nvPr>
            <p:ph type="body" sz="quarter" idx="33" hasCustomPrompt="1"/>
          </p:nvPr>
        </p:nvSpPr>
        <p:spPr>
          <a:xfrm>
            <a:off x="5172823" y="4299402"/>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39" name="Text Placeholder 29"/>
          <p:cNvSpPr>
            <a:spLocks noGrp="1"/>
          </p:cNvSpPr>
          <p:nvPr>
            <p:ph type="body" sz="quarter" idx="34" hasCustomPrompt="1"/>
          </p:nvPr>
        </p:nvSpPr>
        <p:spPr>
          <a:xfrm>
            <a:off x="5172823" y="4731202"/>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40" name="Text Placeholder 7"/>
          <p:cNvSpPr>
            <a:spLocks noGrp="1"/>
          </p:cNvSpPr>
          <p:nvPr>
            <p:ph type="body" sz="quarter" idx="35" hasCustomPrompt="1"/>
          </p:nvPr>
        </p:nvSpPr>
        <p:spPr>
          <a:xfrm>
            <a:off x="4319080" y="4073629"/>
            <a:ext cx="796671" cy="796671"/>
          </a:xfrm>
          <a:prstGeom prst="ellipse">
            <a:avLst/>
          </a:prstGeom>
          <a:solidFill>
            <a:schemeClr val="accent4"/>
          </a:solidFill>
        </p:spPr>
        <p:txBody>
          <a:bodyPr vert="horz" lIns="91440" tIns="45720" rIns="91440" bIns="45720" rtlCol="0" anchor="ctr">
            <a:normAutofit/>
          </a:bodyPr>
          <a:lstStyle>
            <a:lvl1pPr marL="0" indent="0" algn="ctr">
              <a:buNone/>
              <a:defRPr lang="en-US" sz="3000">
                <a:latin typeface="微軟正黑體" panose="020B0604030504040204" pitchFamily="34" charset="-120"/>
              </a:defRPr>
            </a:lvl1pPr>
          </a:lstStyle>
          <a:p>
            <a:pPr lvl="0"/>
            <a:r>
              <a:rPr lang="en-US" dirty="0"/>
              <a:t></a:t>
            </a:r>
          </a:p>
        </p:txBody>
      </p:sp>
      <p:sp>
        <p:nvSpPr>
          <p:cNvPr id="41" name="Text Placeholder 29"/>
          <p:cNvSpPr>
            <a:spLocks noGrp="1"/>
          </p:cNvSpPr>
          <p:nvPr>
            <p:ph type="body" sz="quarter" idx="36" hasCustomPrompt="1"/>
          </p:nvPr>
        </p:nvSpPr>
        <p:spPr>
          <a:xfrm>
            <a:off x="9112505" y="1942317"/>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44" name="Text Placeholder 29"/>
          <p:cNvSpPr>
            <a:spLocks noGrp="1"/>
          </p:cNvSpPr>
          <p:nvPr>
            <p:ph type="body" sz="quarter" idx="37" hasCustomPrompt="1"/>
          </p:nvPr>
        </p:nvSpPr>
        <p:spPr>
          <a:xfrm>
            <a:off x="9112505" y="237411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1" name="Text Placeholder 7"/>
          <p:cNvSpPr>
            <a:spLocks noGrp="1"/>
          </p:cNvSpPr>
          <p:nvPr>
            <p:ph type="body" sz="quarter" idx="38" hasCustomPrompt="1"/>
          </p:nvPr>
        </p:nvSpPr>
        <p:spPr>
          <a:xfrm>
            <a:off x="8258762" y="1716544"/>
            <a:ext cx="796671" cy="796671"/>
          </a:xfrm>
          <a:prstGeom prst="ellipse">
            <a:avLst/>
          </a:prstGeom>
          <a:solidFill>
            <a:schemeClr val="accent5"/>
          </a:solidFill>
        </p:spPr>
        <p:txBody>
          <a:bodyPr vert="horz" lIns="91440" tIns="45720" rIns="91440" bIns="45720" rtlCol="0" anchor="ctr">
            <a:normAutofit/>
          </a:bodyPr>
          <a:lstStyle>
            <a:lvl1pPr marL="0" indent="0" algn="ctr">
              <a:buNone/>
              <a:defRPr lang="en-US" sz="3000">
                <a:solidFill>
                  <a:schemeClr val="bg1"/>
                </a:solidFill>
                <a:latin typeface="微軟正黑體" panose="020B0604030504040204" pitchFamily="34" charset="-120"/>
              </a:defRPr>
            </a:lvl1pPr>
          </a:lstStyle>
          <a:p>
            <a:pPr lvl="0"/>
            <a:r>
              <a:rPr lang="en-US" dirty="0"/>
              <a:t></a:t>
            </a:r>
          </a:p>
        </p:txBody>
      </p:sp>
      <p:sp>
        <p:nvSpPr>
          <p:cNvPr id="52" name="Text Placeholder 29"/>
          <p:cNvSpPr>
            <a:spLocks noGrp="1"/>
          </p:cNvSpPr>
          <p:nvPr>
            <p:ph type="body" sz="quarter" idx="39" hasCustomPrompt="1"/>
          </p:nvPr>
        </p:nvSpPr>
        <p:spPr>
          <a:xfrm>
            <a:off x="9112505" y="4299402"/>
            <a:ext cx="2596896"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53" name="Text Placeholder 29"/>
          <p:cNvSpPr>
            <a:spLocks noGrp="1"/>
          </p:cNvSpPr>
          <p:nvPr>
            <p:ph type="body" sz="quarter" idx="40" hasCustomPrompt="1"/>
          </p:nvPr>
        </p:nvSpPr>
        <p:spPr>
          <a:xfrm>
            <a:off x="9112505" y="4731202"/>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4" name="Text Placeholder 7"/>
          <p:cNvSpPr>
            <a:spLocks noGrp="1"/>
          </p:cNvSpPr>
          <p:nvPr>
            <p:ph type="body" sz="quarter" idx="41" hasCustomPrompt="1"/>
          </p:nvPr>
        </p:nvSpPr>
        <p:spPr>
          <a:xfrm>
            <a:off x="8258762" y="4073629"/>
            <a:ext cx="796671" cy="796671"/>
          </a:xfrm>
          <a:prstGeom prst="ellipse">
            <a:avLst/>
          </a:prstGeom>
          <a:solidFill>
            <a:schemeClr val="accent6"/>
          </a:solidFill>
        </p:spPr>
        <p:txBody>
          <a:bodyPr vert="horz" lIns="91440" tIns="45720" rIns="91440" bIns="45720" rtlCol="0" anchor="ctr">
            <a:normAutofit/>
          </a:bodyPr>
          <a:lstStyle>
            <a:lvl1pPr marL="0" indent="0" algn="ctr">
              <a:buNone/>
              <a:defRPr lang="en-US" sz="3000">
                <a:solidFill>
                  <a:schemeClr val="bg1"/>
                </a:solidFill>
                <a:latin typeface="微軟正黑體" panose="020B0604030504040204" pitchFamily="34" charset="-120"/>
              </a:defRPr>
            </a:lvl1pPr>
          </a:lstStyle>
          <a:p>
            <a:pPr lvl="0"/>
            <a:r>
              <a:rPr lang="en-US" dirty="0"/>
              <a:t></a:t>
            </a:r>
          </a:p>
        </p:txBody>
      </p:sp>
      <p:grpSp>
        <p:nvGrpSpPr>
          <p:cNvPr id="55" name="Group 54"/>
          <p:cNvGrpSpPr/>
          <p:nvPr userDrawn="1"/>
        </p:nvGrpSpPr>
        <p:grpSpPr>
          <a:xfrm>
            <a:off x="0" y="6766560"/>
            <a:ext cx="12192000" cy="91440"/>
            <a:chOff x="0" y="4480421"/>
            <a:chExt cx="12192000" cy="91440"/>
          </a:xfrm>
        </p:grpSpPr>
        <p:sp>
          <p:nvSpPr>
            <p:cNvPr id="56" name="Rectangle 5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76217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x2 ico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1336343" y="1942317"/>
            <a:ext cx="4297680" cy="431800"/>
          </a:xfrm>
        </p:spPr>
        <p:txBody>
          <a:bodyPr anchor="ctr">
            <a:normAutofit/>
          </a:bodyPr>
          <a:lstStyle>
            <a:lvl1pPr marL="0" indent="0" algn="l">
              <a:buNone/>
              <a:defRPr sz="2400" b="1" cap="none"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1336343" y="2374117"/>
            <a:ext cx="4297680"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482600" y="1716544"/>
            <a:ext cx="796671" cy="796671"/>
          </a:xfrm>
          <a:prstGeom prst="ellipse">
            <a:avLst/>
          </a:prstGeom>
          <a:solidFill>
            <a:schemeClr val="tx2"/>
          </a:solidFill>
        </p:spPr>
        <p:txBody>
          <a:bodyPr vert="horz" lIns="91440" tIns="45720" rIns="91440" bIns="45720" rtlCol="0" anchor="ctr">
            <a:normAutofit/>
          </a:bodyPr>
          <a:lstStyle>
            <a:lvl1pPr marL="0" indent="0" algn="ctr">
              <a:buNone/>
              <a:defRPr lang="en-US" sz="3000">
                <a:solidFill>
                  <a:schemeClr val="bg1"/>
                </a:solidFill>
                <a:latin typeface="微軟正黑體" panose="020B0604030504040204" pitchFamily="34" charset="-120"/>
              </a:defRPr>
            </a:lvl1pPr>
          </a:lstStyle>
          <a:p>
            <a:pPr lvl="0"/>
            <a:r>
              <a:rPr lang="en-US" dirty="0"/>
              <a:t></a:t>
            </a:r>
          </a:p>
        </p:txBody>
      </p:sp>
      <p:sp>
        <p:nvSpPr>
          <p:cNvPr id="25" name="Text Placeholder 29"/>
          <p:cNvSpPr>
            <a:spLocks noGrp="1"/>
          </p:cNvSpPr>
          <p:nvPr>
            <p:ph type="body" sz="quarter" idx="27" hasCustomPrompt="1"/>
          </p:nvPr>
        </p:nvSpPr>
        <p:spPr>
          <a:xfrm>
            <a:off x="1336343" y="4299402"/>
            <a:ext cx="4297680" cy="431800"/>
          </a:xfrm>
        </p:spPr>
        <p:txBody>
          <a:bodyPr anchor="ctr">
            <a:normAutofit/>
          </a:bodyPr>
          <a:lstStyle>
            <a:lvl1pPr marL="0" indent="0" algn="l">
              <a:buNone/>
              <a:defRPr sz="2400" b="1" cap="none" baseline="0">
                <a:solidFill>
                  <a:srgbClr val="324D5E"/>
                </a:solidFill>
              </a:defRPr>
            </a:lvl1pPr>
          </a:lstStyle>
          <a:p>
            <a:pPr lvl="0"/>
            <a:r>
              <a:rPr lang="en-US"/>
              <a:t>Title Here</a:t>
            </a:r>
          </a:p>
        </p:txBody>
      </p:sp>
      <p:sp>
        <p:nvSpPr>
          <p:cNvPr id="26" name="Text Placeholder 29"/>
          <p:cNvSpPr>
            <a:spLocks noGrp="1"/>
          </p:cNvSpPr>
          <p:nvPr>
            <p:ph type="body" sz="quarter" idx="28" hasCustomPrompt="1"/>
          </p:nvPr>
        </p:nvSpPr>
        <p:spPr>
          <a:xfrm>
            <a:off x="1336343" y="4731202"/>
            <a:ext cx="4297680"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27" name="Text Placeholder 7"/>
          <p:cNvSpPr>
            <a:spLocks noGrp="1"/>
          </p:cNvSpPr>
          <p:nvPr>
            <p:ph type="body" sz="quarter" idx="29" hasCustomPrompt="1"/>
          </p:nvPr>
        </p:nvSpPr>
        <p:spPr>
          <a:xfrm>
            <a:off x="482600" y="4073629"/>
            <a:ext cx="796671" cy="796671"/>
          </a:xfrm>
          <a:prstGeom prst="ellipse">
            <a:avLst/>
          </a:prstGeom>
          <a:solidFill>
            <a:schemeClr val="accent1"/>
          </a:solidFill>
        </p:spPr>
        <p:txBody>
          <a:bodyPr vert="horz" lIns="91440" tIns="45720" rIns="91440" bIns="45720" rtlCol="0" anchor="ctr">
            <a:normAutofit/>
          </a:bodyPr>
          <a:lstStyle>
            <a:lvl1pPr marL="0" indent="0" algn="ctr">
              <a:buNone/>
              <a:defRPr lang="en-US" sz="3000">
                <a:latin typeface="微軟正黑體" panose="020B0604030504040204" pitchFamily="34" charset="-120"/>
              </a:defRPr>
            </a:lvl1pPr>
          </a:lstStyle>
          <a:p>
            <a:pPr lvl="0"/>
            <a:r>
              <a:rPr lang="en-US" dirty="0"/>
              <a:t></a:t>
            </a:r>
          </a:p>
        </p:txBody>
      </p:sp>
      <p:sp>
        <p:nvSpPr>
          <p:cNvPr id="41" name="Text Placeholder 29"/>
          <p:cNvSpPr>
            <a:spLocks noGrp="1"/>
          </p:cNvSpPr>
          <p:nvPr>
            <p:ph type="body" sz="quarter" idx="36" hasCustomPrompt="1"/>
          </p:nvPr>
        </p:nvSpPr>
        <p:spPr>
          <a:xfrm>
            <a:off x="7411721" y="1942317"/>
            <a:ext cx="4297680" cy="431800"/>
          </a:xfrm>
        </p:spPr>
        <p:txBody>
          <a:bodyPr anchor="ctr">
            <a:normAutofit/>
          </a:bodyPr>
          <a:lstStyle>
            <a:lvl1pPr marL="0" indent="0" algn="l">
              <a:buNone/>
              <a:defRPr sz="2400" b="1" cap="none" baseline="0">
                <a:solidFill>
                  <a:srgbClr val="324D5E"/>
                </a:solidFill>
              </a:defRPr>
            </a:lvl1pPr>
          </a:lstStyle>
          <a:p>
            <a:pPr lvl="0"/>
            <a:r>
              <a:rPr lang="en-US"/>
              <a:t>Title Here</a:t>
            </a:r>
          </a:p>
        </p:txBody>
      </p:sp>
      <p:sp>
        <p:nvSpPr>
          <p:cNvPr id="44" name="Text Placeholder 29"/>
          <p:cNvSpPr>
            <a:spLocks noGrp="1"/>
          </p:cNvSpPr>
          <p:nvPr>
            <p:ph type="body" sz="quarter" idx="37" hasCustomPrompt="1"/>
          </p:nvPr>
        </p:nvSpPr>
        <p:spPr>
          <a:xfrm>
            <a:off x="7411721" y="2374117"/>
            <a:ext cx="4297680"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1" name="Text Placeholder 7"/>
          <p:cNvSpPr>
            <a:spLocks noGrp="1"/>
          </p:cNvSpPr>
          <p:nvPr>
            <p:ph type="body" sz="quarter" idx="38" hasCustomPrompt="1"/>
          </p:nvPr>
        </p:nvSpPr>
        <p:spPr>
          <a:xfrm>
            <a:off x="6557978" y="1716544"/>
            <a:ext cx="796671" cy="796671"/>
          </a:xfrm>
          <a:prstGeom prst="ellipse">
            <a:avLst/>
          </a:prstGeom>
          <a:solidFill>
            <a:schemeClr val="accent5"/>
          </a:solidFill>
        </p:spPr>
        <p:txBody>
          <a:bodyPr vert="horz" lIns="91440" tIns="45720" rIns="91440" bIns="45720" rtlCol="0" anchor="ctr">
            <a:normAutofit/>
          </a:bodyPr>
          <a:lstStyle>
            <a:lvl1pPr marL="0" indent="0" algn="ctr">
              <a:buNone/>
              <a:defRPr lang="en-US" sz="3000">
                <a:solidFill>
                  <a:schemeClr val="bg1"/>
                </a:solidFill>
                <a:latin typeface="微軟正黑體" panose="020B0604030504040204" pitchFamily="34" charset="-120"/>
              </a:defRPr>
            </a:lvl1pPr>
          </a:lstStyle>
          <a:p>
            <a:pPr lvl="0"/>
            <a:r>
              <a:rPr lang="en-US" dirty="0"/>
              <a:t></a:t>
            </a:r>
          </a:p>
        </p:txBody>
      </p:sp>
      <p:sp>
        <p:nvSpPr>
          <p:cNvPr id="52" name="Text Placeholder 29"/>
          <p:cNvSpPr>
            <a:spLocks noGrp="1"/>
          </p:cNvSpPr>
          <p:nvPr>
            <p:ph type="body" sz="quarter" idx="39" hasCustomPrompt="1"/>
          </p:nvPr>
        </p:nvSpPr>
        <p:spPr>
          <a:xfrm>
            <a:off x="7411721" y="4299402"/>
            <a:ext cx="4297680" cy="431800"/>
          </a:xfrm>
        </p:spPr>
        <p:txBody>
          <a:bodyPr anchor="ctr">
            <a:normAutofit/>
          </a:bodyPr>
          <a:lstStyle>
            <a:lvl1pPr marL="0" indent="0" algn="l">
              <a:buNone/>
              <a:defRPr sz="2400" b="1" cap="none" baseline="0">
                <a:solidFill>
                  <a:srgbClr val="324D5E"/>
                </a:solidFill>
              </a:defRPr>
            </a:lvl1pPr>
          </a:lstStyle>
          <a:p>
            <a:pPr lvl="0"/>
            <a:r>
              <a:rPr lang="en-US"/>
              <a:t>Title Here</a:t>
            </a:r>
          </a:p>
        </p:txBody>
      </p:sp>
      <p:sp>
        <p:nvSpPr>
          <p:cNvPr id="53" name="Text Placeholder 29"/>
          <p:cNvSpPr>
            <a:spLocks noGrp="1"/>
          </p:cNvSpPr>
          <p:nvPr>
            <p:ph type="body" sz="quarter" idx="40" hasCustomPrompt="1"/>
          </p:nvPr>
        </p:nvSpPr>
        <p:spPr>
          <a:xfrm>
            <a:off x="7411721" y="4731202"/>
            <a:ext cx="4297680"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4" name="Text Placeholder 7"/>
          <p:cNvSpPr>
            <a:spLocks noGrp="1"/>
          </p:cNvSpPr>
          <p:nvPr>
            <p:ph type="body" sz="quarter" idx="41" hasCustomPrompt="1"/>
          </p:nvPr>
        </p:nvSpPr>
        <p:spPr>
          <a:xfrm>
            <a:off x="6557978" y="4073629"/>
            <a:ext cx="796671" cy="796671"/>
          </a:xfrm>
          <a:prstGeom prst="ellipse">
            <a:avLst/>
          </a:prstGeom>
          <a:solidFill>
            <a:schemeClr val="accent6"/>
          </a:solidFill>
        </p:spPr>
        <p:txBody>
          <a:bodyPr vert="horz" lIns="91440" tIns="45720" rIns="91440" bIns="45720" rtlCol="0" anchor="ctr">
            <a:normAutofit/>
          </a:bodyPr>
          <a:lstStyle>
            <a:lvl1pPr marL="0" indent="0" algn="ctr">
              <a:buNone/>
              <a:defRPr lang="en-US" sz="3000">
                <a:solidFill>
                  <a:schemeClr val="bg1"/>
                </a:solidFill>
                <a:latin typeface="微軟正黑體" panose="020B0604030504040204" pitchFamily="34" charset="-120"/>
              </a:defRPr>
            </a:lvl1pPr>
          </a:lstStyle>
          <a:p>
            <a:pPr lvl="0"/>
            <a:r>
              <a:rPr lang="en-US" dirty="0"/>
              <a:t></a:t>
            </a:r>
          </a:p>
        </p:txBody>
      </p:sp>
      <p:grpSp>
        <p:nvGrpSpPr>
          <p:cNvPr id="32" name="Group 31"/>
          <p:cNvGrpSpPr/>
          <p:nvPr userDrawn="1"/>
        </p:nvGrpSpPr>
        <p:grpSpPr>
          <a:xfrm>
            <a:off x="0" y="6766560"/>
            <a:ext cx="12192000" cy="91440"/>
            <a:chOff x="0" y="4480421"/>
            <a:chExt cx="12192000" cy="91440"/>
          </a:xfrm>
        </p:grpSpPr>
        <p:sp>
          <p:nvSpPr>
            <p:cNvPr id="33" name="Rectangle 3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656275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x2 icons and intro">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1336343" y="2762445"/>
            <a:ext cx="4297680"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1336343" y="3194246"/>
            <a:ext cx="4297680" cy="1110984"/>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482600" y="2536672"/>
            <a:ext cx="796671" cy="796671"/>
          </a:xfrm>
          <a:prstGeom prst="ellipse">
            <a:avLst/>
          </a:prstGeom>
          <a:solidFill>
            <a:schemeClr val="tx2"/>
          </a:solidFill>
        </p:spPr>
        <p:txBody>
          <a:bodyPr vert="horz" lIns="91440" tIns="45720" rIns="91440" bIns="45720" rtlCol="0" anchor="ctr">
            <a:normAutofit/>
          </a:bodyPr>
          <a:lstStyle>
            <a:lvl1pPr marL="0" indent="0" algn="ctr">
              <a:buNone/>
              <a:defRPr lang="en-US" sz="3000">
                <a:solidFill>
                  <a:schemeClr val="bg1"/>
                </a:solidFill>
                <a:latin typeface="微軟正黑體" panose="020B0604030504040204" pitchFamily="34" charset="-120"/>
              </a:defRPr>
            </a:lvl1pPr>
          </a:lstStyle>
          <a:p>
            <a:pPr lvl="0"/>
            <a:r>
              <a:rPr lang="en-US" dirty="0"/>
              <a:t></a:t>
            </a:r>
          </a:p>
        </p:txBody>
      </p:sp>
      <p:sp>
        <p:nvSpPr>
          <p:cNvPr id="25" name="Text Placeholder 29"/>
          <p:cNvSpPr>
            <a:spLocks noGrp="1"/>
          </p:cNvSpPr>
          <p:nvPr>
            <p:ph type="body" sz="quarter" idx="27" hasCustomPrompt="1"/>
          </p:nvPr>
        </p:nvSpPr>
        <p:spPr>
          <a:xfrm>
            <a:off x="1336343" y="4669224"/>
            <a:ext cx="4297680"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26" name="Text Placeholder 29"/>
          <p:cNvSpPr>
            <a:spLocks noGrp="1"/>
          </p:cNvSpPr>
          <p:nvPr>
            <p:ph type="body" sz="quarter" idx="28" hasCustomPrompt="1"/>
          </p:nvPr>
        </p:nvSpPr>
        <p:spPr>
          <a:xfrm>
            <a:off x="1336343" y="5101025"/>
            <a:ext cx="4297680" cy="1110984"/>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27" name="Text Placeholder 7"/>
          <p:cNvSpPr>
            <a:spLocks noGrp="1"/>
          </p:cNvSpPr>
          <p:nvPr>
            <p:ph type="body" sz="quarter" idx="29" hasCustomPrompt="1"/>
          </p:nvPr>
        </p:nvSpPr>
        <p:spPr>
          <a:xfrm>
            <a:off x="482600" y="4443451"/>
            <a:ext cx="796671" cy="796671"/>
          </a:xfrm>
          <a:prstGeom prst="ellipse">
            <a:avLst/>
          </a:prstGeom>
          <a:solidFill>
            <a:schemeClr val="accent1"/>
          </a:solidFill>
        </p:spPr>
        <p:txBody>
          <a:bodyPr vert="horz" lIns="91440" tIns="45720" rIns="91440" bIns="45720" rtlCol="0" anchor="ctr">
            <a:normAutofit/>
          </a:bodyPr>
          <a:lstStyle>
            <a:lvl1pPr marL="0" indent="0" algn="ctr">
              <a:buNone/>
              <a:defRPr lang="en-US" sz="3000">
                <a:latin typeface="微軟正黑體" panose="020B0604030504040204" pitchFamily="34" charset="-120"/>
              </a:defRPr>
            </a:lvl1pPr>
          </a:lstStyle>
          <a:p>
            <a:pPr lvl="0"/>
            <a:r>
              <a:rPr lang="en-US" dirty="0"/>
              <a:t></a:t>
            </a:r>
          </a:p>
        </p:txBody>
      </p:sp>
      <p:sp>
        <p:nvSpPr>
          <p:cNvPr id="41" name="Text Placeholder 29"/>
          <p:cNvSpPr>
            <a:spLocks noGrp="1"/>
          </p:cNvSpPr>
          <p:nvPr>
            <p:ph type="body" sz="quarter" idx="36" hasCustomPrompt="1"/>
          </p:nvPr>
        </p:nvSpPr>
        <p:spPr>
          <a:xfrm>
            <a:off x="7411721" y="2762445"/>
            <a:ext cx="4297680"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44" name="Text Placeholder 29"/>
          <p:cNvSpPr>
            <a:spLocks noGrp="1"/>
          </p:cNvSpPr>
          <p:nvPr>
            <p:ph type="body" sz="quarter" idx="37" hasCustomPrompt="1"/>
          </p:nvPr>
        </p:nvSpPr>
        <p:spPr>
          <a:xfrm>
            <a:off x="7411721" y="3194246"/>
            <a:ext cx="4297680" cy="1110984"/>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1" name="Text Placeholder 7"/>
          <p:cNvSpPr>
            <a:spLocks noGrp="1"/>
          </p:cNvSpPr>
          <p:nvPr>
            <p:ph type="body" sz="quarter" idx="38" hasCustomPrompt="1"/>
          </p:nvPr>
        </p:nvSpPr>
        <p:spPr>
          <a:xfrm>
            <a:off x="6557978" y="2536672"/>
            <a:ext cx="796671" cy="796671"/>
          </a:xfrm>
          <a:prstGeom prst="ellipse">
            <a:avLst/>
          </a:prstGeom>
          <a:solidFill>
            <a:schemeClr val="accent5"/>
          </a:solidFill>
        </p:spPr>
        <p:txBody>
          <a:bodyPr vert="horz" lIns="91440" tIns="45720" rIns="91440" bIns="45720" rtlCol="0" anchor="ctr">
            <a:normAutofit/>
          </a:bodyPr>
          <a:lstStyle>
            <a:lvl1pPr marL="0" indent="0" algn="ctr">
              <a:buNone/>
              <a:defRPr lang="en-US" sz="3000">
                <a:solidFill>
                  <a:schemeClr val="bg1"/>
                </a:solidFill>
                <a:latin typeface="微軟正黑體" panose="020B0604030504040204" pitchFamily="34" charset="-120"/>
              </a:defRPr>
            </a:lvl1pPr>
          </a:lstStyle>
          <a:p>
            <a:pPr lvl="0"/>
            <a:r>
              <a:rPr lang="en-US" dirty="0"/>
              <a:t></a:t>
            </a:r>
          </a:p>
        </p:txBody>
      </p:sp>
      <p:sp>
        <p:nvSpPr>
          <p:cNvPr id="52" name="Text Placeholder 29"/>
          <p:cNvSpPr>
            <a:spLocks noGrp="1"/>
          </p:cNvSpPr>
          <p:nvPr>
            <p:ph type="body" sz="quarter" idx="39" hasCustomPrompt="1"/>
          </p:nvPr>
        </p:nvSpPr>
        <p:spPr>
          <a:xfrm>
            <a:off x="7411721" y="4669224"/>
            <a:ext cx="4297680" cy="431800"/>
          </a:xfrm>
        </p:spPr>
        <p:txBody>
          <a:bodyPr anchor="ctr">
            <a:normAutofit/>
          </a:bodyPr>
          <a:lstStyle>
            <a:lvl1pPr marL="0" indent="0" algn="l">
              <a:buNone/>
              <a:defRPr sz="2000" b="1" cap="none" baseline="0">
                <a:solidFill>
                  <a:srgbClr val="324D5E"/>
                </a:solidFill>
              </a:defRPr>
            </a:lvl1pPr>
          </a:lstStyle>
          <a:p>
            <a:pPr lvl="0"/>
            <a:r>
              <a:rPr lang="en-US"/>
              <a:t>Title Here</a:t>
            </a:r>
          </a:p>
        </p:txBody>
      </p:sp>
      <p:sp>
        <p:nvSpPr>
          <p:cNvPr id="53" name="Text Placeholder 29"/>
          <p:cNvSpPr>
            <a:spLocks noGrp="1"/>
          </p:cNvSpPr>
          <p:nvPr>
            <p:ph type="body" sz="quarter" idx="40" hasCustomPrompt="1"/>
          </p:nvPr>
        </p:nvSpPr>
        <p:spPr>
          <a:xfrm>
            <a:off x="7411721" y="5101025"/>
            <a:ext cx="4297680" cy="1110984"/>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54" name="Text Placeholder 7"/>
          <p:cNvSpPr>
            <a:spLocks noGrp="1"/>
          </p:cNvSpPr>
          <p:nvPr>
            <p:ph type="body" sz="quarter" idx="41" hasCustomPrompt="1"/>
          </p:nvPr>
        </p:nvSpPr>
        <p:spPr>
          <a:xfrm>
            <a:off x="6557978" y="4443451"/>
            <a:ext cx="796671" cy="796671"/>
          </a:xfrm>
          <a:prstGeom prst="ellipse">
            <a:avLst/>
          </a:prstGeom>
          <a:solidFill>
            <a:schemeClr val="accent6"/>
          </a:solidFill>
        </p:spPr>
        <p:txBody>
          <a:bodyPr vert="horz" lIns="91440" tIns="45720" rIns="91440" bIns="45720" rtlCol="0" anchor="ctr">
            <a:normAutofit/>
          </a:bodyPr>
          <a:lstStyle>
            <a:lvl1pPr marL="0" indent="0" algn="ctr">
              <a:buNone/>
              <a:defRPr lang="en-US" sz="3000">
                <a:solidFill>
                  <a:schemeClr val="bg1"/>
                </a:solidFill>
                <a:latin typeface="微軟正黑體" panose="020B0604030504040204" pitchFamily="34" charset="-120"/>
              </a:defRPr>
            </a:lvl1pPr>
          </a:lstStyle>
          <a:p>
            <a:pPr lvl="0"/>
            <a:r>
              <a:rPr lang="en-US" dirty="0"/>
              <a:t></a:t>
            </a:r>
          </a:p>
        </p:txBody>
      </p:sp>
      <p:sp>
        <p:nvSpPr>
          <p:cNvPr id="28" name="Text Placeholder 29"/>
          <p:cNvSpPr>
            <a:spLocks noGrp="1"/>
          </p:cNvSpPr>
          <p:nvPr>
            <p:ph type="body" sz="quarter" idx="42" hasCustomPrompt="1"/>
          </p:nvPr>
        </p:nvSpPr>
        <p:spPr>
          <a:xfrm>
            <a:off x="909471" y="1425678"/>
            <a:ext cx="10373058" cy="773698"/>
          </a:xfrm>
          <a:solidFill>
            <a:schemeClr val="tx1">
              <a:lumMod val="10000"/>
              <a:lumOff val="90000"/>
            </a:schemeClr>
          </a:solidFill>
        </p:spPr>
        <p:txBody>
          <a:bodyPr anchor="ctr">
            <a:normAutofit/>
          </a:bodyPr>
          <a:lstStyle>
            <a:lvl1pPr marL="0" indent="0" algn="ctr">
              <a:buNone/>
              <a:defRPr sz="2000">
                <a:solidFill>
                  <a:schemeClr val="tx2"/>
                </a:solidFill>
              </a:defRPr>
            </a:lvl1pPr>
          </a:lstStyle>
          <a:p>
            <a:pPr lvl="0"/>
            <a:r>
              <a:rPr lang="en-US"/>
              <a:t>Short introduction text here</a:t>
            </a:r>
          </a:p>
        </p:txBody>
      </p:sp>
      <p:grpSp>
        <p:nvGrpSpPr>
          <p:cNvPr id="29" name="Group 28"/>
          <p:cNvGrpSpPr/>
          <p:nvPr userDrawn="1"/>
        </p:nvGrpSpPr>
        <p:grpSpPr>
          <a:xfrm>
            <a:off x="0" y="6766560"/>
            <a:ext cx="12192000" cy="91440"/>
            <a:chOff x="0" y="4480421"/>
            <a:chExt cx="12192000" cy="91440"/>
          </a:xfrm>
        </p:grpSpPr>
        <p:sp>
          <p:nvSpPr>
            <p:cNvPr id="32" name="Rectangle 3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333990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pictures #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2301980"/>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6"/>
          </p:nvPr>
        </p:nvSpPr>
        <p:spPr>
          <a:xfrm>
            <a:off x="6278479" y="2301979"/>
            <a:ext cx="2600055" cy="1957811"/>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4257781"/>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4257780"/>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4391239"/>
            <a:ext cx="2596896" cy="431800"/>
          </a:xfrm>
        </p:spPr>
        <p:txBody>
          <a:bodyPr anchor="ctr">
            <a:normAutofit/>
          </a:bodyPr>
          <a:lstStyle>
            <a:lvl1pPr marL="0" indent="0" algn="ctr">
              <a:buNone/>
              <a:defRPr sz="2200">
                <a:solidFill>
                  <a:srgbClr val="324D5E"/>
                </a:solidFill>
              </a:defRPr>
            </a:lvl1pPr>
          </a:lstStyle>
          <a:p>
            <a:pPr lvl="0"/>
            <a:r>
              <a:rPr lang="en-US"/>
              <a:t>Project Name Here</a:t>
            </a:r>
          </a:p>
        </p:txBody>
      </p:sp>
      <p:sp>
        <p:nvSpPr>
          <p:cNvPr id="33" name="Text Placeholder 29"/>
          <p:cNvSpPr>
            <a:spLocks noGrp="1"/>
          </p:cNvSpPr>
          <p:nvPr>
            <p:ph type="body" sz="quarter" idx="20" hasCustomPrompt="1"/>
          </p:nvPr>
        </p:nvSpPr>
        <p:spPr>
          <a:xfrm>
            <a:off x="6278479" y="4391239"/>
            <a:ext cx="2596896" cy="431800"/>
          </a:xfrm>
        </p:spPr>
        <p:txBody>
          <a:bodyPr anchor="ctr">
            <a:normAutofit/>
          </a:bodyPr>
          <a:lstStyle>
            <a:lvl1pPr marL="0" indent="0" algn="ctr">
              <a:buNone/>
              <a:defRPr sz="2200">
                <a:solidFill>
                  <a:srgbClr val="324D5E"/>
                </a:solidFill>
              </a:defRPr>
            </a:lvl1pPr>
          </a:lstStyle>
          <a:p>
            <a:pPr lvl="0"/>
            <a:r>
              <a:rPr lang="en-US"/>
              <a:t>Project Name Here</a:t>
            </a:r>
          </a:p>
        </p:txBody>
      </p:sp>
      <p:sp>
        <p:nvSpPr>
          <p:cNvPr id="35" name="Text Placeholder 29"/>
          <p:cNvSpPr>
            <a:spLocks noGrp="1"/>
          </p:cNvSpPr>
          <p:nvPr>
            <p:ph type="body" sz="quarter" idx="22" hasCustomPrompt="1"/>
          </p:nvPr>
        </p:nvSpPr>
        <p:spPr>
          <a:xfrm>
            <a:off x="354775" y="4788857"/>
            <a:ext cx="2596896" cy="431800"/>
          </a:xfrm>
        </p:spPr>
        <p:txBody>
          <a:bodyPr anchor="ctr">
            <a:normAutofit/>
          </a:bodyPr>
          <a:lstStyle>
            <a:lvl1pPr marL="0" indent="0" algn="ctr">
              <a:buNone/>
              <a:defRPr sz="1800" baseline="0">
                <a:solidFill>
                  <a:srgbClr val="8C9CA6"/>
                </a:solidFill>
              </a:defRPr>
            </a:lvl1pPr>
          </a:lstStyle>
          <a:p>
            <a:pPr lvl="0"/>
            <a:r>
              <a:rPr lang="en-US"/>
              <a:t>Client Name Here</a:t>
            </a:r>
          </a:p>
        </p:txBody>
      </p:sp>
      <p:sp>
        <p:nvSpPr>
          <p:cNvPr id="37" name="Text Placeholder 29"/>
          <p:cNvSpPr>
            <a:spLocks noGrp="1"/>
          </p:cNvSpPr>
          <p:nvPr>
            <p:ph type="body" sz="quarter" idx="24" hasCustomPrompt="1"/>
          </p:nvPr>
        </p:nvSpPr>
        <p:spPr>
          <a:xfrm>
            <a:off x="6278479" y="4788857"/>
            <a:ext cx="2596896" cy="431800"/>
          </a:xfrm>
        </p:spPr>
        <p:txBody>
          <a:bodyPr anchor="ctr">
            <a:normAutofit/>
          </a:bodyPr>
          <a:lstStyle>
            <a:lvl1pPr marL="0" indent="0" algn="ctr">
              <a:buNone/>
              <a:defRPr sz="1800">
                <a:solidFill>
                  <a:srgbClr val="8C9CA6"/>
                </a:solidFill>
              </a:defRPr>
            </a:lvl1pPr>
          </a:lstStyle>
          <a:p>
            <a:pPr lvl="0"/>
            <a:r>
              <a:rPr lang="en-US"/>
              <a:t>Client Name Here</a:t>
            </a:r>
          </a:p>
        </p:txBody>
      </p:sp>
      <p:sp>
        <p:nvSpPr>
          <p:cNvPr id="31" name="Text Placeholder 29"/>
          <p:cNvSpPr>
            <a:spLocks noGrp="1"/>
          </p:cNvSpPr>
          <p:nvPr>
            <p:ph type="body" sz="quarter" idx="27" hasCustomPrompt="1"/>
          </p:nvPr>
        </p:nvSpPr>
        <p:spPr>
          <a:xfrm>
            <a:off x="3314870" y="2301979"/>
            <a:ext cx="2596896" cy="1643527"/>
          </a:xfrm>
          <a:solidFill>
            <a:srgbClr val="F9F9F9"/>
          </a:solidFill>
        </p:spPr>
        <p:txBody>
          <a:bodyPr anchor="t">
            <a:sp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40" name="Text Placeholder 29"/>
          <p:cNvSpPr>
            <a:spLocks noGrp="1"/>
          </p:cNvSpPr>
          <p:nvPr>
            <p:ph type="body" sz="quarter" idx="29" hasCustomPrompt="1"/>
          </p:nvPr>
        </p:nvSpPr>
        <p:spPr>
          <a:xfrm>
            <a:off x="9235060" y="2301979"/>
            <a:ext cx="2596896" cy="1643527"/>
          </a:xfrm>
          <a:solidFill>
            <a:srgbClr val="F9F9F9"/>
          </a:solidFill>
        </p:spPr>
        <p:txBody>
          <a:bodyPr anchor="t">
            <a:sp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911994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 pictures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Picture Placeholder 10"/>
          <p:cNvSpPr>
            <a:spLocks noGrp="1" noChangeAspect="1"/>
          </p:cNvSpPr>
          <p:nvPr>
            <p:ph type="pic" sz="quarter" idx="14"/>
          </p:nvPr>
        </p:nvSpPr>
        <p:spPr>
          <a:xfrm>
            <a:off x="485759" y="1901337"/>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5" name="Text Placeholder 29"/>
          <p:cNvSpPr>
            <a:spLocks noGrp="1"/>
          </p:cNvSpPr>
          <p:nvPr>
            <p:ph type="body" sz="quarter" idx="26" hasCustomPrompt="1"/>
          </p:nvPr>
        </p:nvSpPr>
        <p:spPr>
          <a:xfrm>
            <a:off x="482600" y="3959455"/>
            <a:ext cx="4684076" cy="978729"/>
          </a:xfrm>
          <a:solidFill>
            <a:srgbClr val="F9F9F9"/>
          </a:solidFill>
        </p:spPr>
        <p:txBody>
          <a:bodyPr anchor="t">
            <a:sp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26" name="Text Placeholder 29"/>
          <p:cNvSpPr>
            <a:spLocks noGrp="1"/>
          </p:cNvSpPr>
          <p:nvPr>
            <p:ph type="body" sz="quarter" idx="18" hasCustomPrompt="1"/>
          </p:nvPr>
        </p:nvSpPr>
        <p:spPr>
          <a:xfrm>
            <a:off x="2570908" y="2197854"/>
            <a:ext cx="2596896" cy="431800"/>
          </a:xfrm>
          <a:solidFill>
            <a:schemeClr val="accent4"/>
          </a:solidFill>
        </p:spPr>
        <p:txBody>
          <a:bodyPr anchor="ctr">
            <a:normAutofit/>
          </a:bodyPr>
          <a:lstStyle>
            <a:lvl1pPr marL="0" indent="0" algn="r">
              <a:buNone/>
              <a:defRPr sz="2200">
                <a:solidFill>
                  <a:schemeClr val="bg1"/>
                </a:solidFill>
              </a:defRPr>
            </a:lvl1pPr>
          </a:lstStyle>
          <a:p>
            <a:pPr lvl="0"/>
            <a:r>
              <a:rPr lang="en-US"/>
              <a:t>Project Name Here</a:t>
            </a:r>
          </a:p>
        </p:txBody>
      </p:sp>
      <p:sp>
        <p:nvSpPr>
          <p:cNvPr id="27" name="Text Placeholder 29"/>
          <p:cNvSpPr>
            <a:spLocks noGrp="1"/>
          </p:cNvSpPr>
          <p:nvPr>
            <p:ph type="body" sz="quarter" idx="22" hasCustomPrompt="1"/>
          </p:nvPr>
        </p:nvSpPr>
        <p:spPr>
          <a:xfrm>
            <a:off x="2570908" y="2789478"/>
            <a:ext cx="2596896" cy="431800"/>
          </a:xfrm>
          <a:solidFill>
            <a:schemeClr val="accent1"/>
          </a:solidFill>
        </p:spPr>
        <p:txBody>
          <a:bodyPr anchor="ctr">
            <a:normAutofit/>
          </a:bodyPr>
          <a:lstStyle>
            <a:lvl1pPr marL="0" indent="0" algn="r">
              <a:buNone/>
              <a:defRPr sz="1800">
                <a:solidFill>
                  <a:schemeClr val="bg1"/>
                </a:solidFill>
              </a:defRPr>
            </a:lvl1pPr>
          </a:lstStyle>
          <a:p>
            <a:pPr lvl="0"/>
            <a:r>
              <a:rPr lang="en-US"/>
              <a:t>Client Name Here</a:t>
            </a:r>
          </a:p>
        </p:txBody>
      </p:sp>
      <p:sp>
        <p:nvSpPr>
          <p:cNvPr id="29" name="Picture Placeholder 10"/>
          <p:cNvSpPr>
            <a:spLocks noGrp="1" noChangeAspect="1"/>
          </p:cNvSpPr>
          <p:nvPr>
            <p:ph type="pic" sz="quarter" idx="28"/>
          </p:nvPr>
        </p:nvSpPr>
        <p:spPr>
          <a:xfrm>
            <a:off x="7027356" y="1901335"/>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32" name="Text Placeholder 29"/>
          <p:cNvSpPr>
            <a:spLocks noGrp="1"/>
          </p:cNvSpPr>
          <p:nvPr>
            <p:ph type="body" sz="quarter" idx="29" hasCustomPrompt="1"/>
          </p:nvPr>
        </p:nvSpPr>
        <p:spPr>
          <a:xfrm>
            <a:off x="7024197" y="3959453"/>
            <a:ext cx="4684076" cy="978729"/>
          </a:xfrm>
          <a:solidFill>
            <a:srgbClr val="F9F9F9"/>
          </a:solidFill>
        </p:spPr>
        <p:txBody>
          <a:bodyPr anchor="t">
            <a:sp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4" name="Text Placeholder 29"/>
          <p:cNvSpPr>
            <a:spLocks noGrp="1"/>
          </p:cNvSpPr>
          <p:nvPr>
            <p:ph type="body" sz="quarter" idx="30" hasCustomPrompt="1"/>
          </p:nvPr>
        </p:nvSpPr>
        <p:spPr>
          <a:xfrm>
            <a:off x="9112505" y="2197852"/>
            <a:ext cx="2596896" cy="431800"/>
          </a:xfrm>
          <a:solidFill>
            <a:schemeClr val="accent4"/>
          </a:solidFill>
        </p:spPr>
        <p:txBody>
          <a:bodyPr anchor="ctr">
            <a:normAutofit/>
          </a:bodyPr>
          <a:lstStyle>
            <a:lvl1pPr marL="0" indent="0" algn="r">
              <a:buNone/>
              <a:defRPr sz="2200">
                <a:solidFill>
                  <a:schemeClr val="bg1"/>
                </a:solidFill>
              </a:defRPr>
            </a:lvl1pPr>
          </a:lstStyle>
          <a:p>
            <a:pPr lvl="0"/>
            <a:r>
              <a:rPr lang="en-US"/>
              <a:t>Project Name Here</a:t>
            </a:r>
          </a:p>
        </p:txBody>
      </p:sp>
      <p:sp>
        <p:nvSpPr>
          <p:cNvPr id="36" name="Text Placeholder 29"/>
          <p:cNvSpPr>
            <a:spLocks noGrp="1"/>
          </p:cNvSpPr>
          <p:nvPr>
            <p:ph type="body" sz="quarter" idx="31" hasCustomPrompt="1"/>
          </p:nvPr>
        </p:nvSpPr>
        <p:spPr>
          <a:xfrm>
            <a:off x="9112505" y="2789476"/>
            <a:ext cx="2596896" cy="431800"/>
          </a:xfrm>
          <a:solidFill>
            <a:schemeClr val="accent1"/>
          </a:solidFill>
        </p:spPr>
        <p:txBody>
          <a:bodyPr anchor="ctr">
            <a:normAutofit/>
          </a:bodyPr>
          <a:lstStyle>
            <a:lvl1pPr marL="0" indent="0" algn="r">
              <a:buNone/>
              <a:defRPr sz="1800">
                <a:solidFill>
                  <a:schemeClr val="bg1"/>
                </a:solidFill>
              </a:defRPr>
            </a:lvl1pPr>
          </a:lstStyle>
          <a:p>
            <a:pPr lvl="0"/>
            <a:r>
              <a:rPr lang="en-US"/>
              <a:t>Client Name Here</a:t>
            </a:r>
          </a:p>
        </p:txBody>
      </p:sp>
      <p:grpSp>
        <p:nvGrpSpPr>
          <p:cNvPr id="39" name="Group 38"/>
          <p:cNvGrpSpPr/>
          <p:nvPr userDrawn="1"/>
        </p:nvGrpSpPr>
        <p:grpSpPr>
          <a:xfrm>
            <a:off x="0" y="6766560"/>
            <a:ext cx="12192000" cy="91440"/>
            <a:chOff x="0" y="4480421"/>
            <a:chExt cx="12192000" cy="91440"/>
          </a:xfrm>
        </p:grpSpPr>
        <p:sp>
          <p:nvSpPr>
            <p:cNvPr id="41" name="Rectangle 4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526648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 pictures and desc">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2" name="Picture Placeholder 10"/>
          <p:cNvSpPr>
            <a:spLocks noGrp="1" noChangeAspect="1"/>
          </p:cNvSpPr>
          <p:nvPr>
            <p:ph type="pic" sz="quarter" idx="14"/>
          </p:nvPr>
        </p:nvSpPr>
        <p:spPr>
          <a:xfrm>
            <a:off x="485759" y="1698832"/>
            <a:ext cx="3552841" cy="1957811"/>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3" name="Text Placeholder 29"/>
          <p:cNvSpPr>
            <a:spLocks noGrp="1"/>
          </p:cNvSpPr>
          <p:nvPr>
            <p:ph type="body" sz="quarter" idx="26" hasCustomPrompt="1"/>
          </p:nvPr>
        </p:nvSpPr>
        <p:spPr>
          <a:xfrm>
            <a:off x="4038600" y="1699007"/>
            <a:ext cx="1752600" cy="1957636"/>
          </a:xfrm>
          <a:solidFill>
            <a:schemeClr val="accent4"/>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28" name="Picture Placeholder 10"/>
          <p:cNvSpPr>
            <a:spLocks noGrp="1" noChangeAspect="1"/>
          </p:cNvSpPr>
          <p:nvPr>
            <p:ph type="pic" sz="quarter" idx="27"/>
          </p:nvPr>
        </p:nvSpPr>
        <p:spPr>
          <a:xfrm>
            <a:off x="6403960" y="1699007"/>
            <a:ext cx="3552841"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30" name="Text Placeholder 29"/>
          <p:cNvSpPr>
            <a:spLocks noGrp="1"/>
          </p:cNvSpPr>
          <p:nvPr>
            <p:ph type="body" sz="quarter" idx="28" hasCustomPrompt="1"/>
          </p:nvPr>
        </p:nvSpPr>
        <p:spPr>
          <a:xfrm>
            <a:off x="9956801" y="1699007"/>
            <a:ext cx="1752600" cy="1957636"/>
          </a:xfrm>
          <a:solidFill>
            <a:schemeClr val="accent1"/>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1" name="Picture Placeholder 10"/>
          <p:cNvSpPr>
            <a:spLocks noGrp="1" noChangeAspect="1"/>
          </p:cNvSpPr>
          <p:nvPr>
            <p:ph type="pic" sz="quarter" idx="29"/>
          </p:nvPr>
        </p:nvSpPr>
        <p:spPr>
          <a:xfrm>
            <a:off x="2238359" y="3981044"/>
            <a:ext cx="3552841" cy="1957811"/>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33" name="Text Placeholder 29"/>
          <p:cNvSpPr>
            <a:spLocks noGrp="1"/>
          </p:cNvSpPr>
          <p:nvPr>
            <p:ph type="body" sz="quarter" idx="30" hasCustomPrompt="1"/>
          </p:nvPr>
        </p:nvSpPr>
        <p:spPr>
          <a:xfrm>
            <a:off x="485759" y="3981219"/>
            <a:ext cx="1752600" cy="1957636"/>
          </a:xfrm>
          <a:solidFill>
            <a:schemeClr val="accent3"/>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9" name="Picture Placeholder 10"/>
          <p:cNvSpPr>
            <a:spLocks noGrp="1" noChangeAspect="1"/>
          </p:cNvSpPr>
          <p:nvPr>
            <p:ph type="pic" sz="quarter" idx="31"/>
          </p:nvPr>
        </p:nvSpPr>
        <p:spPr>
          <a:xfrm>
            <a:off x="8153400" y="3980869"/>
            <a:ext cx="3552841" cy="1957811"/>
          </a:xfrm>
          <a:solidFill>
            <a:schemeClr val="accent5">
              <a:alpha val="30000"/>
            </a:schemeClr>
          </a:solidFill>
        </p:spPr>
        <p:txBody>
          <a:bodyPr vert="horz" lIns="91440" tIns="45720" rIns="91440" bIns="45720" rtlCol="0">
            <a:normAutofit/>
          </a:bodyPr>
          <a:lstStyle>
            <a:lvl1pPr>
              <a:defRPr lang="en-US"/>
            </a:lvl1pPr>
          </a:lstStyle>
          <a:p>
            <a:pPr lvl="0"/>
            <a:endParaRPr lang="en-US"/>
          </a:p>
        </p:txBody>
      </p:sp>
      <p:sp>
        <p:nvSpPr>
          <p:cNvPr id="40" name="Text Placeholder 29"/>
          <p:cNvSpPr>
            <a:spLocks noGrp="1"/>
          </p:cNvSpPr>
          <p:nvPr>
            <p:ph type="body" sz="quarter" idx="32" hasCustomPrompt="1"/>
          </p:nvPr>
        </p:nvSpPr>
        <p:spPr>
          <a:xfrm>
            <a:off x="6400800" y="3981044"/>
            <a:ext cx="1752600" cy="1957636"/>
          </a:xfrm>
          <a:solidFill>
            <a:schemeClr val="accent5"/>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757927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 pictur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2" name="Picture Placeholder 10"/>
          <p:cNvSpPr>
            <a:spLocks noGrp="1" noChangeAspect="1"/>
          </p:cNvSpPr>
          <p:nvPr>
            <p:ph type="pic" sz="quarter" idx="14"/>
          </p:nvPr>
        </p:nvSpPr>
        <p:spPr>
          <a:xfrm>
            <a:off x="485759" y="1698832"/>
            <a:ext cx="3552841" cy="4286018"/>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8" name="Picture Placeholder 10"/>
          <p:cNvSpPr>
            <a:spLocks noGrp="1" noChangeAspect="1"/>
          </p:cNvSpPr>
          <p:nvPr>
            <p:ph type="pic" sz="quarter" idx="27"/>
          </p:nvPr>
        </p:nvSpPr>
        <p:spPr>
          <a:xfrm>
            <a:off x="8153399" y="1699007"/>
            <a:ext cx="3552841" cy="4286018"/>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31" name="Picture Placeholder 10"/>
          <p:cNvSpPr>
            <a:spLocks noGrp="1" noChangeAspect="1"/>
          </p:cNvSpPr>
          <p:nvPr>
            <p:ph type="pic" sz="quarter" idx="29"/>
          </p:nvPr>
        </p:nvSpPr>
        <p:spPr>
          <a:xfrm>
            <a:off x="4319579" y="1698831"/>
            <a:ext cx="3552841" cy="1957811"/>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39" name="Picture Placeholder 10"/>
          <p:cNvSpPr>
            <a:spLocks noGrp="1" noChangeAspect="1"/>
          </p:cNvSpPr>
          <p:nvPr>
            <p:ph type="pic" sz="quarter" idx="31"/>
          </p:nvPr>
        </p:nvSpPr>
        <p:spPr>
          <a:xfrm>
            <a:off x="4319579" y="4027214"/>
            <a:ext cx="3552841" cy="1957811"/>
          </a:xfrm>
          <a:solidFill>
            <a:schemeClr val="accent5">
              <a:alpha val="30000"/>
            </a:schemeClr>
          </a:solidFill>
        </p:spPr>
        <p:txBody>
          <a:bodyPr vert="horz" lIns="91440" tIns="45720" rIns="91440" bIns="45720" rtlCol="0">
            <a:normAutofit/>
          </a:bodyPr>
          <a:lstStyle>
            <a:lvl1pPr>
              <a:defRPr lang="en-US"/>
            </a:lvl1pPr>
          </a:lstStyle>
          <a:p>
            <a:pPr lvl="0"/>
            <a:endParaRPr lang="en-US"/>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860285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 pictur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2" name="Picture Placeholder 10"/>
          <p:cNvSpPr>
            <a:spLocks noGrp="1" noChangeAspect="1"/>
          </p:cNvSpPr>
          <p:nvPr>
            <p:ph type="pic" sz="quarter" idx="14"/>
          </p:nvPr>
        </p:nvSpPr>
        <p:spPr>
          <a:xfrm>
            <a:off x="485759" y="1860857"/>
            <a:ext cx="3552841" cy="1957811"/>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3" name="Text Placeholder 29"/>
          <p:cNvSpPr>
            <a:spLocks noGrp="1"/>
          </p:cNvSpPr>
          <p:nvPr>
            <p:ph type="body" sz="quarter" idx="26" hasCustomPrompt="1"/>
          </p:nvPr>
        </p:nvSpPr>
        <p:spPr>
          <a:xfrm>
            <a:off x="4038600" y="1861032"/>
            <a:ext cx="1752600" cy="1957636"/>
          </a:xfrm>
          <a:solidFill>
            <a:schemeClr val="accent4"/>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28" name="Picture Placeholder 10"/>
          <p:cNvSpPr>
            <a:spLocks noGrp="1" noChangeAspect="1"/>
          </p:cNvSpPr>
          <p:nvPr>
            <p:ph type="pic" sz="quarter" idx="27"/>
          </p:nvPr>
        </p:nvSpPr>
        <p:spPr>
          <a:xfrm>
            <a:off x="6403960" y="1861032"/>
            <a:ext cx="5305441" cy="3915447"/>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31" name="Picture Placeholder 10"/>
          <p:cNvSpPr>
            <a:spLocks noGrp="1" noChangeAspect="1"/>
          </p:cNvSpPr>
          <p:nvPr>
            <p:ph type="pic" sz="quarter" idx="29"/>
          </p:nvPr>
        </p:nvSpPr>
        <p:spPr>
          <a:xfrm>
            <a:off x="2238359" y="3818668"/>
            <a:ext cx="3552841" cy="1957811"/>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33" name="Text Placeholder 29"/>
          <p:cNvSpPr>
            <a:spLocks noGrp="1"/>
          </p:cNvSpPr>
          <p:nvPr>
            <p:ph type="body" sz="quarter" idx="30" hasCustomPrompt="1"/>
          </p:nvPr>
        </p:nvSpPr>
        <p:spPr>
          <a:xfrm>
            <a:off x="485759" y="3818843"/>
            <a:ext cx="1752600" cy="1957636"/>
          </a:xfrm>
          <a:solidFill>
            <a:schemeClr val="accent3"/>
          </a:solidFill>
        </p:spPr>
        <p:txBody>
          <a:bodyPr wrap="square" anchor="t">
            <a:normAutofit/>
          </a:bodyPr>
          <a:lstStyle>
            <a:lvl1pPr marL="0" indent="0" algn="just">
              <a:buNone/>
              <a:defRPr sz="12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21" name="Group 20"/>
          <p:cNvGrpSpPr/>
          <p:nvPr userDrawn="1"/>
        </p:nvGrpSpPr>
        <p:grpSpPr>
          <a:xfrm>
            <a:off x="0" y="6766560"/>
            <a:ext cx="12192000" cy="91440"/>
            <a:chOff x="0" y="4480421"/>
            <a:chExt cx="12192000" cy="91440"/>
          </a:xfrm>
        </p:grpSpPr>
        <p:sp>
          <p:nvSpPr>
            <p:cNvPr id="24" name="Rectangle 2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3694082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4x2 pictures">
    <p:spTree>
      <p:nvGrpSpPr>
        <p:cNvPr id="1" name=""/>
        <p:cNvGrpSpPr/>
        <p:nvPr/>
      </p:nvGrpSpPr>
      <p:grpSpPr>
        <a:xfrm>
          <a:off x="0" y="0"/>
          <a:ext cx="0" cy="0"/>
          <a:chOff x="0" y="0"/>
          <a:chExt cx="0" cy="0"/>
        </a:xfrm>
      </p:grpSpPr>
      <p:sp>
        <p:nvSpPr>
          <p:cNvPr id="18" name="Picture Placeholder 10"/>
          <p:cNvSpPr>
            <a:spLocks noGrp="1" noChangeAspect="1"/>
          </p:cNvSpPr>
          <p:nvPr>
            <p:ph type="pic" sz="quarter" idx="14"/>
          </p:nvPr>
        </p:nvSpPr>
        <p:spPr>
          <a:xfrm>
            <a:off x="0" y="0"/>
            <a:ext cx="3044952" cy="2202144"/>
          </a:xfrm>
          <a:solidFill>
            <a:schemeClr val="tx1">
              <a:alpha val="30000"/>
            </a:scheme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5"/>
          </p:nvPr>
        </p:nvSpPr>
        <p:spPr>
          <a:xfrm>
            <a:off x="9134856" y="0"/>
            <a:ext cx="3057144" cy="2202144"/>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23" name="Picture Placeholder 10"/>
          <p:cNvSpPr>
            <a:spLocks noGrp="1" noChangeAspect="1"/>
          </p:cNvSpPr>
          <p:nvPr>
            <p:ph type="pic" sz="quarter" idx="16"/>
          </p:nvPr>
        </p:nvSpPr>
        <p:spPr>
          <a:xfrm>
            <a:off x="3044952" y="0"/>
            <a:ext cx="3044952" cy="2202144"/>
          </a:xfrm>
          <a:solidFill>
            <a:schemeClr val="bg2">
              <a:alpha val="30000"/>
            </a:schemeClr>
          </a:solidFill>
        </p:spPr>
        <p:txBody>
          <a:bodyPr vert="horz" lIns="91440" tIns="45720" rIns="91440" bIns="45720" rtlCol="0">
            <a:normAutofit/>
          </a:bodyPr>
          <a:lstStyle>
            <a:lvl1pPr>
              <a:defRPr lang="en-US"/>
            </a:lvl1pPr>
          </a:lstStyle>
          <a:p>
            <a:pPr lvl="0"/>
            <a:endParaRPr lang="en-US"/>
          </a:p>
        </p:txBody>
      </p:sp>
      <p:sp>
        <p:nvSpPr>
          <p:cNvPr id="24" name="Picture Placeholder 10"/>
          <p:cNvSpPr>
            <a:spLocks noGrp="1" noChangeAspect="1"/>
          </p:cNvSpPr>
          <p:nvPr>
            <p:ph type="pic" sz="quarter" idx="17"/>
          </p:nvPr>
        </p:nvSpPr>
        <p:spPr>
          <a:xfrm>
            <a:off x="6089904" y="0"/>
            <a:ext cx="3044952" cy="2202144"/>
          </a:xfrm>
          <a:solidFill>
            <a:schemeClr val="accent1">
              <a:alpha val="30000"/>
            </a:schemeClr>
          </a:solidFill>
        </p:spPr>
        <p:txBody>
          <a:bodyPr vert="horz" lIns="91440" tIns="45720" rIns="91440" bIns="45720" rtlCol="0">
            <a:normAutofit/>
          </a:bodyPr>
          <a:lstStyle>
            <a:lvl1pPr>
              <a:defRPr lang="en-US"/>
            </a:lvl1pPr>
          </a:lstStyle>
          <a:p>
            <a:pPr lvl="0"/>
            <a:endParaRPr lang="en-US"/>
          </a:p>
        </p:txBody>
      </p:sp>
      <p:sp>
        <p:nvSpPr>
          <p:cNvPr id="25" name="Picture Placeholder 10"/>
          <p:cNvSpPr>
            <a:spLocks noGrp="1" noChangeAspect="1"/>
          </p:cNvSpPr>
          <p:nvPr>
            <p:ph type="pic" sz="quarter" idx="18"/>
          </p:nvPr>
        </p:nvSpPr>
        <p:spPr>
          <a:xfrm>
            <a:off x="0" y="2202144"/>
            <a:ext cx="3044952" cy="2202144"/>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6" name="Picture Placeholder 10"/>
          <p:cNvSpPr>
            <a:spLocks noGrp="1" noChangeAspect="1"/>
          </p:cNvSpPr>
          <p:nvPr>
            <p:ph type="pic" sz="quarter" idx="19"/>
          </p:nvPr>
        </p:nvSpPr>
        <p:spPr>
          <a:xfrm>
            <a:off x="9134856" y="2202144"/>
            <a:ext cx="3057144" cy="2202144"/>
          </a:xfrm>
          <a:solidFill>
            <a:schemeClr val="tx1">
              <a:alpha val="30000"/>
            </a:schemeClr>
          </a:solidFill>
        </p:spPr>
        <p:txBody>
          <a:bodyPr vert="horz" lIns="91440" tIns="45720" rIns="91440" bIns="45720" rtlCol="0">
            <a:normAutofit/>
          </a:bodyPr>
          <a:lstStyle>
            <a:lvl1pPr>
              <a:defRPr lang="en-US"/>
            </a:lvl1pPr>
          </a:lstStyle>
          <a:p>
            <a:pPr lvl="0"/>
            <a:endParaRPr lang="en-US"/>
          </a:p>
        </p:txBody>
      </p:sp>
      <p:sp>
        <p:nvSpPr>
          <p:cNvPr id="27" name="Picture Placeholder 10"/>
          <p:cNvSpPr>
            <a:spLocks noGrp="1" noChangeAspect="1"/>
          </p:cNvSpPr>
          <p:nvPr>
            <p:ph type="pic" sz="quarter" idx="20"/>
          </p:nvPr>
        </p:nvSpPr>
        <p:spPr>
          <a:xfrm>
            <a:off x="3044952" y="2202144"/>
            <a:ext cx="3044952" cy="2202144"/>
          </a:xfrm>
          <a:solidFill>
            <a:schemeClr val="accent5">
              <a:alpha val="30000"/>
            </a:schemeClr>
          </a:solidFill>
        </p:spPr>
        <p:txBody>
          <a:bodyPr vert="horz" lIns="91440" tIns="45720" rIns="91440" bIns="45720" rtlCol="0">
            <a:normAutofit/>
          </a:bodyPr>
          <a:lstStyle>
            <a:lvl1pPr>
              <a:defRPr lang="en-US"/>
            </a:lvl1pPr>
          </a:lstStyle>
          <a:p>
            <a:pPr lvl="0"/>
            <a:endParaRPr lang="en-US"/>
          </a:p>
        </p:txBody>
      </p:sp>
      <p:sp>
        <p:nvSpPr>
          <p:cNvPr id="29" name="Picture Placeholder 10"/>
          <p:cNvSpPr>
            <a:spLocks noGrp="1" noChangeAspect="1"/>
          </p:cNvSpPr>
          <p:nvPr>
            <p:ph type="pic" sz="quarter" idx="21"/>
          </p:nvPr>
        </p:nvSpPr>
        <p:spPr>
          <a:xfrm>
            <a:off x="6089904" y="2202144"/>
            <a:ext cx="3044952" cy="2202144"/>
          </a:xfrm>
          <a:solidFill>
            <a:schemeClr val="accent6">
              <a:alpha val="30000"/>
            </a:schemeClr>
          </a:solidFill>
        </p:spPr>
        <p:txBody>
          <a:bodyPr vert="horz" lIns="91440" tIns="45720" rIns="91440" bIns="45720" rtlCol="0">
            <a:normAutofit/>
          </a:bodyPr>
          <a:lstStyle>
            <a:lvl1pPr>
              <a:defRPr lang="en-US"/>
            </a:lvl1pPr>
          </a:lstStyle>
          <a:p>
            <a:pPr lvl="0"/>
            <a:endParaRPr lang="en-US"/>
          </a:p>
        </p:txBody>
      </p:sp>
      <p:sp>
        <p:nvSpPr>
          <p:cNvPr id="33" name="Rectangle 32"/>
          <p:cNvSpPr/>
          <p:nvPr userDrawn="1"/>
        </p:nvSpPr>
        <p:spPr>
          <a:xfrm>
            <a:off x="2" y="5676694"/>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4" name="Title 1"/>
          <p:cNvSpPr>
            <a:spLocks noGrp="1"/>
          </p:cNvSpPr>
          <p:nvPr>
            <p:ph type="title"/>
          </p:nvPr>
        </p:nvSpPr>
        <p:spPr>
          <a:xfrm>
            <a:off x="838200" y="5930797"/>
            <a:ext cx="10515600" cy="673100"/>
          </a:xfrm>
        </p:spPr>
        <p:txBody>
          <a:bodyPr/>
          <a:lstStyle>
            <a:lvl1pPr>
              <a:defRPr>
                <a:solidFill>
                  <a:schemeClr val="bg1"/>
                </a:solidFill>
              </a:defRPr>
            </a:lvl1pPr>
          </a:lstStyle>
          <a:p>
            <a:r>
              <a:rPr lang="en-US"/>
              <a:t>Click to edit Master title style</a:t>
            </a:r>
          </a:p>
        </p:txBody>
      </p:sp>
      <p:sp>
        <p:nvSpPr>
          <p:cNvPr id="35" name="Text Placeholder 29"/>
          <p:cNvSpPr>
            <a:spLocks noGrp="1"/>
          </p:cNvSpPr>
          <p:nvPr>
            <p:ph type="body" sz="quarter" idx="42" hasCustomPrompt="1"/>
          </p:nvPr>
        </p:nvSpPr>
        <p:spPr>
          <a:xfrm>
            <a:off x="909471" y="4652862"/>
            <a:ext cx="10373058" cy="773698"/>
          </a:xfrm>
          <a:noFill/>
        </p:spPr>
        <p:txBody>
          <a:bodyPr anchor="ctr">
            <a:normAutofit/>
          </a:bodyPr>
          <a:lstStyle>
            <a:lvl1pPr marL="0" indent="0" algn="ctr">
              <a:buNone/>
              <a:defRPr sz="2000">
                <a:solidFill>
                  <a:schemeClr val="tx2"/>
                </a:solidFill>
              </a:defRPr>
            </a:lvl1pPr>
          </a:lstStyle>
          <a:p>
            <a:pPr lvl="0"/>
            <a:r>
              <a:rPr lang="en-US"/>
              <a:t>Short description text here</a:t>
            </a:r>
          </a:p>
        </p:txBody>
      </p:sp>
    </p:spTree>
    <p:extLst>
      <p:ext uri="{BB962C8B-B14F-4D97-AF65-F5344CB8AC3E}">
        <p14:creationId xmlns:p14="http://schemas.microsoft.com/office/powerpoint/2010/main" val="28825991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pictures and desc #2">
    <p:spTree>
      <p:nvGrpSpPr>
        <p:cNvPr id="1" name=""/>
        <p:cNvGrpSpPr/>
        <p:nvPr/>
      </p:nvGrpSpPr>
      <p:grpSpPr>
        <a:xfrm>
          <a:off x="0" y="0"/>
          <a:ext cx="0" cy="0"/>
          <a:chOff x="0" y="0"/>
          <a:chExt cx="0" cy="0"/>
        </a:xfrm>
      </p:grpSpPr>
      <p:sp>
        <p:nvSpPr>
          <p:cNvPr id="18" name="Picture Placeholder 10"/>
          <p:cNvSpPr>
            <a:spLocks noGrp="1" noChangeAspect="1"/>
          </p:cNvSpPr>
          <p:nvPr>
            <p:ph type="pic" sz="quarter" idx="14"/>
          </p:nvPr>
        </p:nvSpPr>
        <p:spPr>
          <a:xfrm>
            <a:off x="0" y="0"/>
            <a:ext cx="3044952" cy="2202144"/>
          </a:xfrm>
          <a:solidFill>
            <a:schemeClr val="accent4">
              <a:alpha val="30000"/>
            </a:schemeClr>
          </a:solidFill>
        </p:spPr>
        <p:txBody>
          <a:bodyPr vert="horz" lIns="91440" tIns="45720" rIns="91440" bIns="45720" rtlCol="0">
            <a:normAutofit/>
          </a:bodyPr>
          <a:lstStyle>
            <a:lvl1pPr>
              <a:defRPr lang="en-US"/>
            </a:lvl1pPr>
          </a:lstStyle>
          <a:p>
            <a:pPr lvl="0"/>
            <a:endParaRPr lang="en-US"/>
          </a:p>
        </p:txBody>
      </p:sp>
      <p:sp>
        <p:nvSpPr>
          <p:cNvPr id="24" name="Picture Placeholder 10"/>
          <p:cNvSpPr>
            <a:spLocks noGrp="1" noChangeAspect="1"/>
          </p:cNvSpPr>
          <p:nvPr>
            <p:ph type="pic" sz="quarter" idx="17"/>
          </p:nvPr>
        </p:nvSpPr>
        <p:spPr>
          <a:xfrm>
            <a:off x="6089904" y="0"/>
            <a:ext cx="3044952" cy="2202144"/>
          </a:xfrm>
          <a:solidFill>
            <a:schemeClr val="accent1">
              <a:alpha val="30000"/>
            </a:schemeClr>
          </a:solidFill>
        </p:spPr>
        <p:txBody>
          <a:bodyPr vert="horz" lIns="91440" tIns="45720" rIns="91440" bIns="45720" rtlCol="0">
            <a:normAutofit/>
          </a:bodyPr>
          <a:lstStyle>
            <a:lvl1pPr>
              <a:defRPr lang="en-US"/>
            </a:lvl1pPr>
          </a:lstStyle>
          <a:p>
            <a:pPr lvl="0"/>
            <a:endParaRPr lang="en-US"/>
          </a:p>
        </p:txBody>
      </p:sp>
      <p:sp>
        <p:nvSpPr>
          <p:cNvPr id="26" name="Picture Placeholder 10"/>
          <p:cNvSpPr>
            <a:spLocks noGrp="1" noChangeAspect="1"/>
          </p:cNvSpPr>
          <p:nvPr>
            <p:ph type="pic" sz="quarter" idx="19"/>
          </p:nvPr>
        </p:nvSpPr>
        <p:spPr>
          <a:xfrm>
            <a:off x="9134856" y="2202144"/>
            <a:ext cx="3057144" cy="2202144"/>
          </a:xfrm>
          <a:solidFill>
            <a:schemeClr val="accent3">
              <a:alpha val="30000"/>
            </a:schemeClr>
          </a:solidFill>
        </p:spPr>
        <p:txBody>
          <a:bodyPr vert="horz" lIns="91440" tIns="45720" rIns="91440" bIns="45720" rtlCol="0">
            <a:normAutofit/>
          </a:bodyPr>
          <a:lstStyle>
            <a:lvl1pPr>
              <a:defRPr lang="en-US"/>
            </a:lvl1pPr>
          </a:lstStyle>
          <a:p>
            <a:pPr lvl="0"/>
            <a:endParaRPr lang="en-US"/>
          </a:p>
        </p:txBody>
      </p:sp>
      <p:sp>
        <p:nvSpPr>
          <p:cNvPr id="27" name="Picture Placeholder 10"/>
          <p:cNvSpPr>
            <a:spLocks noGrp="1" noChangeAspect="1"/>
          </p:cNvSpPr>
          <p:nvPr>
            <p:ph type="pic" sz="quarter" idx="20"/>
          </p:nvPr>
        </p:nvSpPr>
        <p:spPr>
          <a:xfrm>
            <a:off x="3044952" y="2202144"/>
            <a:ext cx="3044952" cy="2202144"/>
          </a:xfrm>
          <a:solidFill>
            <a:schemeClr val="tx2">
              <a:alpha val="30000"/>
            </a:schemeClr>
          </a:solidFill>
        </p:spPr>
        <p:txBody>
          <a:bodyPr vert="horz" lIns="91440" tIns="45720" rIns="91440" bIns="45720" rtlCol="0">
            <a:normAutofit/>
          </a:bodyPr>
          <a:lstStyle>
            <a:lvl1pPr>
              <a:defRPr lang="en-US"/>
            </a:lvl1pPr>
          </a:lstStyle>
          <a:p>
            <a:pPr lvl="0"/>
            <a:endParaRPr lang="en-US"/>
          </a:p>
        </p:txBody>
      </p:sp>
      <p:sp>
        <p:nvSpPr>
          <p:cNvPr id="28" name="Text Placeholder 29"/>
          <p:cNvSpPr>
            <a:spLocks noGrp="1"/>
          </p:cNvSpPr>
          <p:nvPr>
            <p:ph type="body" sz="quarter" idx="26" hasCustomPrompt="1"/>
          </p:nvPr>
        </p:nvSpPr>
        <p:spPr>
          <a:xfrm>
            <a:off x="3044952" y="0"/>
            <a:ext cx="3044952" cy="2203704"/>
          </a:xfrm>
          <a:solidFill>
            <a:schemeClr val="accent4"/>
          </a:solidFill>
        </p:spPr>
        <p:txBody>
          <a:bodyPr wrap="square" anchor="ctr">
            <a:normAutofit/>
          </a:bodyPr>
          <a:lstStyle>
            <a:lvl1pPr marL="0" indent="0" algn="just">
              <a:buNone/>
              <a:defRPr sz="16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1" name="Text Placeholder 29"/>
          <p:cNvSpPr>
            <a:spLocks noGrp="1"/>
          </p:cNvSpPr>
          <p:nvPr>
            <p:ph type="body" sz="quarter" idx="27" hasCustomPrompt="1"/>
          </p:nvPr>
        </p:nvSpPr>
        <p:spPr>
          <a:xfrm>
            <a:off x="0" y="2202144"/>
            <a:ext cx="3044952" cy="2203704"/>
          </a:xfrm>
          <a:solidFill>
            <a:schemeClr val="tx2"/>
          </a:solidFill>
        </p:spPr>
        <p:txBody>
          <a:bodyPr wrap="square" anchor="ctr">
            <a:normAutofit/>
          </a:bodyPr>
          <a:lstStyle>
            <a:lvl1pPr marL="0" indent="0" algn="just">
              <a:buNone/>
              <a:defRPr sz="16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3" name="Text Placeholder 29"/>
          <p:cNvSpPr>
            <a:spLocks noGrp="1"/>
          </p:cNvSpPr>
          <p:nvPr>
            <p:ph type="body" sz="quarter" idx="28" hasCustomPrompt="1"/>
          </p:nvPr>
        </p:nvSpPr>
        <p:spPr>
          <a:xfrm>
            <a:off x="6089904" y="2202144"/>
            <a:ext cx="3044952" cy="2203704"/>
          </a:xfrm>
          <a:solidFill>
            <a:schemeClr val="accent3"/>
          </a:solidFill>
        </p:spPr>
        <p:txBody>
          <a:bodyPr wrap="square" anchor="ctr">
            <a:normAutofit/>
          </a:bodyPr>
          <a:lstStyle>
            <a:lvl1pPr marL="0" indent="0" algn="just">
              <a:buNone/>
              <a:defRPr sz="16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5" name="Text Placeholder 29"/>
          <p:cNvSpPr>
            <a:spLocks noGrp="1"/>
          </p:cNvSpPr>
          <p:nvPr>
            <p:ph type="body" sz="quarter" idx="29" hasCustomPrompt="1"/>
          </p:nvPr>
        </p:nvSpPr>
        <p:spPr>
          <a:xfrm>
            <a:off x="9137904" y="0"/>
            <a:ext cx="3054096" cy="2203704"/>
          </a:xfrm>
          <a:solidFill>
            <a:schemeClr val="accent1"/>
          </a:solidFill>
        </p:spPr>
        <p:txBody>
          <a:bodyPr wrap="square" anchor="ctr">
            <a:normAutofit/>
          </a:bodyPr>
          <a:lstStyle>
            <a:lvl1pPr marL="0" indent="0" algn="just">
              <a:buNone/>
              <a:defRPr sz="1600">
                <a:solidFill>
                  <a:schemeClr val="bg1"/>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6" name="Rectangle 35"/>
          <p:cNvSpPr/>
          <p:nvPr userDrawn="1"/>
        </p:nvSpPr>
        <p:spPr>
          <a:xfrm>
            <a:off x="2" y="5676694"/>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7" name="Title 1"/>
          <p:cNvSpPr>
            <a:spLocks noGrp="1"/>
          </p:cNvSpPr>
          <p:nvPr>
            <p:ph type="title"/>
          </p:nvPr>
        </p:nvSpPr>
        <p:spPr>
          <a:xfrm>
            <a:off x="838200" y="5930797"/>
            <a:ext cx="10515600" cy="673100"/>
          </a:xfrm>
        </p:spPr>
        <p:txBody>
          <a:bodyPr/>
          <a:lstStyle>
            <a:lvl1pPr>
              <a:defRPr>
                <a:solidFill>
                  <a:schemeClr val="bg1"/>
                </a:solidFill>
              </a:defRPr>
            </a:lvl1pPr>
          </a:lstStyle>
          <a:p>
            <a:r>
              <a:rPr lang="en-US"/>
              <a:t>Click to edit Master title style</a:t>
            </a:r>
          </a:p>
        </p:txBody>
      </p:sp>
      <p:sp>
        <p:nvSpPr>
          <p:cNvPr id="38" name="Text Placeholder 29"/>
          <p:cNvSpPr>
            <a:spLocks noGrp="1"/>
          </p:cNvSpPr>
          <p:nvPr>
            <p:ph type="body" sz="quarter" idx="42" hasCustomPrompt="1"/>
          </p:nvPr>
        </p:nvSpPr>
        <p:spPr>
          <a:xfrm>
            <a:off x="909471" y="4652862"/>
            <a:ext cx="10373058" cy="773698"/>
          </a:xfrm>
          <a:noFill/>
        </p:spPr>
        <p:txBody>
          <a:bodyPr anchor="ctr">
            <a:normAutofit/>
          </a:bodyPr>
          <a:lstStyle>
            <a:lvl1pPr marL="0" indent="0" algn="ctr">
              <a:buNone/>
              <a:defRPr sz="2000">
                <a:solidFill>
                  <a:schemeClr val="tx2"/>
                </a:solidFill>
              </a:defRPr>
            </a:lvl1pPr>
          </a:lstStyle>
          <a:p>
            <a:pPr lvl="0"/>
            <a:r>
              <a:rPr lang="en-US"/>
              <a:t>Short description text here</a:t>
            </a:r>
          </a:p>
        </p:txBody>
      </p:sp>
    </p:spTree>
    <p:extLst>
      <p:ext uri="{BB962C8B-B14F-4D97-AF65-F5344CB8AC3E}">
        <p14:creationId xmlns:p14="http://schemas.microsoft.com/office/powerpoint/2010/main" val="2087734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13" name="Group 12"/>
          <p:cNvGrpSpPr/>
          <p:nvPr userDrawn="1"/>
        </p:nvGrpSpPr>
        <p:grpSpPr>
          <a:xfrm>
            <a:off x="0" y="6766560"/>
            <a:ext cx="12192000" cy="91440"/>
            <a:chOff x="0" y="4480421"/>
            <a:chExt cx="12192000" cy="91440"/>
          </a:xfrm>
        </p:grpSpPr>
        <p:sp>
          <p:nvSpPr>
            <p:cNvPr id="14" name="Rectangle 1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813404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 pictures title and desc">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1425680"/>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8" name="Picture Placeholder 10"/>
          <p:cNvSpPr>
            <a:spLocks noGrp="1" noChangeAspect="1"/>
          </p:cNvSpPr>
          <p:nvPr>
            <p:ph type="pic" sz="quarter" idx="15"/>
          </p:nvPr>
        </p:nvSpPr>
        <p:spPr>
          <a:xfrm>
            <a:off x="3316627" y="1425680"/>
            <a:ext cx="2600055" cy="1957811"/>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6"/>
          </p:nvPr>
        </p:nvSpPr>
        <p:spPr>
          <a:xfrm>
            <a:off x="6278479" y="1425679"/>
            <a:ext cx="2600055" cy="1957811"/>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24" name="Picture Placeholder 10"/>
          <p:cNvSpPr>
            <a:spLocks noGrp="1" noChangeAspect="1"/>
          </p:cNvSpPr>
          <p:nvPr>
            <p:ph type="pic" sz="quarter" idx="17"/>
          </p:nvPr>
        </p:nvSpPr>
        <p:spPr>
          <a:xfrm>
            <a:off x="9240330" y="1425678"/>
            <a:ext cx="2600055" cy="1957811"/>
          </a:xfr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3381481"/>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 name="Rectangle 19"/>
          <p:cNvSpPr/>
          <p:nvPr userDrawn="1"/>
        </p:nvSpPr>
        <p:spPr>
          <a:xfrm>
            <a:off x="3316627" y="3381481"/>
            <a:ext cx="2596896"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3381480"/>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6" name="Rectangle 25"/>
          <p:cNvSpPr/>
          <p:nvPr userDrawn="1"/>
        </p:nvSpPr>
        <p:spPr>
          <a:xfrm>
            <a:off x="9240330" y="3381479"/>
            <a:ext cx="2596896"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3514939"/>
            <a:ext cx="2596896" cy="431800"/>
          </a:xfrm>
        </p:spPr>
        <p:txBody>
          <a:bodyPr anchor="ctr">
            <a:normAutofit/>
          </a:bodyPr>
          <a:lstStyle>
            <a:lvl1pPr marL="0" indent="0" algn="ctr">
              <a:buNone/>
              <a:defRPr sz="2200">
                <a:solidFill>
                  <a:srgbClr val="324D5E"/>
                </a:solidFill>
              </a:defRPr>
            </a:lvl1pPr>
          </a:lstStyle>
          <a:p>
            <a:pPr lvl="0"/>
            <a:r>
              <a:rPr lang="en-US"/>
              <a:t>Project Here</a:t>
            </a:r>
          </a:p>
        </p:txBody>
      </p:sp>
      <p:sp>
        <p:nvSpPr>
          <p:cNvPr id="32" name="Text Placeholder 29"/>
          <p:cNvSpPr>
            <a:spLocks noGrp="1"/>
          </p:cNvSpPr>
          <p:nvPr>
            <p:ph type="body" sz="quarter" idx="19" hasCustomPrompt="1"/>
          </p:nvPr>
        </p:nvSpPr>
        <p:spPr>
          <a:xfrm>
            <a:off x="3316627" y="3514939"/>
            <a:ext cx="2596896" cy="431800"/>
          </a:xfrm>
        </p:spPr>
        <p:txBody>
          <a:bodyPr anchor="ctr">
            <a:normAutofit/>
          </a:bodyPr>
          <a:lstStyle>
            <a:lvl1pPr marL="0" indent="0" algn="ctr">
              <a:buNone/>
              <a:defRPr sz="2200">
                <a:solidFill>
                  <a:srgbClr val="324D5E"/>
                </a:solidFill>
              </a:defRPr>
            </a:lvl1pPr>
          </a:lstStyle>
          <a:p>
            <a:pPr lvl="0"/>
            <a:r>
              <a:rPr lang="en-US"/>
              <a:t>Project Here</a:t>
            </a:r>
          </a:p>
        </p:txBody>
      </p:sp>
      <p:sp>
        <p:nvSpPr>
          <p:cNvPr id="33" name="Text Placeholder 29"/>
          <p:cNvSpPr>
            <a:spLocks noGrp="1"/>
          </p:cNvSpPr>
          <p:nvPr>
            <p:ph type="body" sz="quarter" idx="20" hasCustomPrompt="1"/>
          </p:nvPr>
        </p:nvSpPr>
        <p:spPr>
          <a:xfrm>
            <a:off x="6278479" y="3514939"/>
            <a:ext cx="2596896" cy="431800"/>
          </a:xfrm>
        </p:spPr>
        <p:txBody>
          <a:bodyPr anchor="ctr">
            <a:normAutofit/>
          </a:bodyPr>
          <a:lstStyle>
            <a:lvl1pPr marL="0" indent="0" algn="ctr">
              <a:buNone/>
              <a:defRPr sz="2200">
                <a:solidFill>
                  <a:srgbClr val="324D5E"/>
                </a:solidFill>
              </a:defRPr>
            </a:lvl1pPr>
          </a:lstStyle>
          <a:p>
            <a:pPr lvl="0"/>
            <a:r>
              <a:rPr lang="en-US"/>
              <a:t>Project Here</a:t>
            </a:r>
          </a:p>
        </p:txBody>
      </p:sp>
      <p:sp>
        <p:nvSpPr>
          <p:cNvPr id="34" name="Text Placeholder 29"/>
          <p:cNvSpPr>
            <a:spLocks noGrp="1"/>
          </p:cNvSpPr>
          <p:nvPr>
            <p:ph type="body" sz="quarter" idx="21" hasCustomPrompt="1"/>
          </p:nvPr>
        </p:nvSpPr>
        <p:spPr>
          <a:xfrm>
            <a:off x="9240330" y="3514939"/>
            <a:ext cx="2596896" cy="431800"/>
          </a:xfrm>
        </p:spPr>
        <p:txBody>
          <a:bodyPr anchor="ctr">
            <a:normAutofit/>
          </a:bodyPr>
          <a:lstStyle>
            <a:lvl1pPr marL="0" indent="0" algn="ctr">
              <a:buNone/>
              <a:defRPr sz="2200">
                <a:solidFill>
                  <a:srgbClr val="324D5E"/>
                </a:solidFill>
              </a:defRPr>
            </a:lvl1pPr>
          </a:lstStyle>
          <a:p>
            <a:pPr lvl="0"/>
            <a:r>
              <a:rPr lang="en-US"/>
              <a:t>Project Here</a:t>
            </a:r>
          </a:p>
        </p:txBody>
      </p:sp>
      <p:sp>
        <p:nvSpPr>
          <p:cNvPr id="35" name="Text Placeholder 29"/>
          <p:cNvSpPr>
            <a:spLocks noGrp="1"/>
          </p:cNvSpPr>
          <p:nvPr>
            <p:ph type="body" sz="quarter" idx="22" hasCustomPrompt="1"/>
          </p:nvPr>
        </p:nvSpPr>
        <p:spPr>
          <a:xfrm>
            <a:off x="354775" y="3912557"/>
            <a:ext cx="2596896" cy="431800"/>
          </a:xfrm>
        </p:spPr>
        <p:txBody>
          <a:bodyPr anchor="ctr">
            <a:normAutofit/>
          </a:bodyPr>
          <a:lstStyle>
            <a:lvl1pPr marL="0" indent="0" algn="ctr">
              <a:buNone/>
              <a:defRPr sz="1800">
                <a:solidFill>
                  <a:srgbClr val="8C9CA6"/>
                </a:solidFill>
              </a:defRPr>
            </a:lvl1pPr>
          </a:lstStyle>
          <a:p>
            <a:pPr lvl="0"/>
            <a:r>
              <a:rPr lang="en-US"/>
              <a:t>Client Here</a:t>
            </a:r>
          </a:p>
        </p:txBody>
      </p:sp>
      <p:sp>
        <p:nvSpPr>
          <p:cNvPr id="36" name="Text Placeholder 29"/>
          <p:cNvSpPr>
            <a:spLocks noGrp="1"/>
          </p:cNvSpPr>
          <p:nvPr>
            <p:ph type="body" sz="quarter" idx="23" hasCustomPrompt="1"/>
          </p:nvPr>
        </p:nvSpPr>
        <p:spPr>
          <a:xfrm>
            <a:off x="3316627" y="3912557"/>
            <a:ext cx="2596896" cy="431800"/>
          </a:xfrm>
        </p:spPr>
        <p:txBody>
          <a:bodyPr anchor="ctr">
            <a:normAutofit/>
          </a:bodyPr>
          <a:lstStyle>
            <a:lvl1pPr marL="0" indent="0" algn="ctr">
              <a:buNone/>
              <a:defRPr sz="1800">
                <a:solidFill>
                  <a:srgbClr val="8C9CA6"/>
                </a:solidFill>
              </a:defRPr>
            </a:lvl1pPr>
          </a:lstStyle>
          <a:p>
            <a:pPr lvl="0"/>
            <a:r>
              <a:rPr lang="en-US"/>
              <a:t>Client Here</a:t>
            </a:r>
          </a:p>
        </p:txBody>
      </p:sp>
      <p:sp>
        <p:nvSpPr>
          <p:cNvPr id="37" name="Text Placeholder 29"/>
          <p:cNvSpPr>
            <a:spLocks noGrp="1"/>
          </p:cNvSpPr>
          <p:nvPr>
            <p:ph type="body" sz="quarter" idx="24" hasCustomPrompt="1"/>
          </p:nvPr>
        </p:nvSpPr>
        <p:spPr>
          <a:xfrm>
            <a:off x="6278479" y="3912557"/>
            <a:ext cx="2596896" cy="431800"/>
          </a:xfrm>
        </p:spPr>
        <p:txBody>
          <a:bodyPr anchor="ctr">
            <a:normAutofit/>
          </a:bodyPr>
          <a:lstStyle>
            <a:lvl1pPr marL="0" indent="0" algn="ctr">
              <a:buNone/>
              <a:defRPr sz="1800">
                <a:solidFill>
                  <a:srgbClr val="8C9CA6"/>
                </a:solidFill>
              </a:defRPr>
            </a:lvl1pPr>
          </a:lstStyle>
          <a:p>
            <a:pPr lvl="0"/>
            <a:r>
              <a:rPr lang="en-US"/>
              <a:t>Client Here</a:t>
            </a:r>
          </a:p>
        </p:txBody>
      </p:sp>
      <p:sp>
        <p:nvSpPr>
          <p:cNvPr id="38" name="Text Placeholder 29"/>
          <p:cNvSpPr>
            <a:spLocks noGrp="1"/>
          </p:cNvSpPr>
          <p:nvPr>
            <p:ph type="body" sz="quarter" idx="25" hasCustomPrompt="1"/>
          </p:nvPr>
        </p:nvSpPr>
        <p:spPr>
          <a:xfrm>
            <a:off x="9240330" y="3912557"/>
            <a:ext cx="2596896" cy="431800"/>
          </a:xfrm>
        </p:spPr>
        <p:txBody>
          <a:bodyPr anchor="ctr">
            <a:normAutofit/>
          </a:bodyPr>
          <a:lstStyle>
            <a:lvl1pPr marL="0" indent="0" algn="ctr">
              <a:buNone/>
              <a:defRPr sz="1800">
                <a:solidFill>
                  <a:srgbClr val="8C9CA6"/>
                </a:solidFill>
              </a:defRPr>
            </a:lvl1pPr>
          </a:lstStyle>
          <a:p>
            <a:pPr lvl="0"/>
            <a:r>
              <a:rPr lang="en-US"/>
              <a:t>Client Here</a:t>
            </a:r>
          </a:p>
        </p:txBody>
      </p:sp>
      <p:sp>
        <p:nvSpPr>
          <p:cNvPr id="29" name="Text Placeholder 29"/>
          <p:cNvSpPr>
            <a:spLocks noGrp="1"/>
          </p:cNvSpPr>
          <p:nvPr>
            <p:ph type="body" sz="quarter" idx="26" hasCustomPrompt="1"/>
          </p:nvPr>
        </p:nvSpPr>
        <p:spPr>
          <a:xfrm>
            <a:off x="354775"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1" name="Text Placeholder 29"/>
          <p:cNvSpPr>
            <a:spLocks noGrp="1"/>
          </p:cNvSpPr>
          <p:nvPr>
            <p:ph type="body" sz="quarter" idx="27" hasCustomPrompt="1"/>
          </p:nvPr>
        </p:nvSpPr>
        <p:spPr>
          <a:xfrm>
            <a:off x="3314870"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9" name="Text Placeholder 29"/>
          <p:cNvSpPr>
            <a:spLocks noGrp="1"/>
          </p:cNvSpPr>
          <p:nvPr>
            <p:ph type="body" sz="quarter" idx="28" hasCustomPrompt="1"/>
          </p:nvPr>
        </p:nvSpPr>
        <p:spPr>
          <a:xfrm>
            <a:off x="6274965"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40" name="Text Placeholder 29"/>
          <p:cNvSpPr>
            <a:spLocks noGrp="1"/>
          </p:cNvSpPr>
          <p:nvPr>
            <p:ph type="body" sz="quarter" idx="29" hasCustomPrompt="1"/>
          </p:nvPr>
        </p:nvSpPr>
        <p:spPr>
          <a:xfrm>
            <a:off x="9235060"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2697601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 pictures and titl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2321406"/>
            <a:ext cx="2600055" cy="1957811"/>
          </a:xfrm>
          <a:solidFill>
            <a:srgbClr val="0095CD">
              <a:alpha val="30000"/>
            </a:srgbClr>
          </a:solidFill>
        </p:spPr>
        <p:txBody>
          <a:bodyPr/>
          <a:lstStyle/>
          <a:p>
            <a:endParaRPr lang="en-US"/>
          </a:p>
        </p:txBody>
      </p:sp>
      <p:sp>
        <p:nvSpPr>
          <p:cNvPr id="18" name="Picture Placeholder 10"/>
          <p:cNvSpPr>
            <a:spLocks noGrp="1" noChangeAspect="1"/>
          </p:cNvSpPr>
          <p:nvPr>
            <p:ph type="pic" sz="quarter" idx="15"/>
          </p:nvPr>
        </p:nvSpPr>
        <p:spPr>
          <a:xfrm>
            <a:off x="3316627" y="2321406"/>
            <a:ext cx="2600055" cy="1957811"/>
          </a:xfrm>
          <a:solidFill>
            <a:srgbClr val="324D5E">
              <a:alpha val="30000"/>
            </a:srgbClr>
          </a:solidFill>
        </p:spPr>
        <p:txBody>
          <a:bodyPr/>
          <a:lstStyle/>
          <a:p>
            <a:endParaRPr lang="en-US"/>
          </a:p>
        </p:txBody>
      </p:sp>
      <p:sp>
        <p:nvSpPr>
          <p:cNvPr id="21" name="Picture Placeholder 10"/>
          <p:cNvSpPr>
            <a:spLocks noGrp="1" noChangeAspect="1"/>
          </p:cNvSpPr>
          <p:nvPr>
            <p:ph type="pic" sz="quarter" idx="16"/>
          </p:nvPr>
        </p:nvSpPr>
        <p:spPr>
          <a:xfrm>
            <a:off x="6278479" y="2321405"/>
            <a:ext cx="2600055" cy="1957811"/>
          </a:xfrm>
          <a:solidFill>
            <a:srgbClr val="F17C3F">
              <a:alpha val="30000"/>
            </a:srgbClr>
          </a:solidFill>
        </p:spPr>
        <p:txBody>
          <a:bodyPr/>
          <a:lstStyle/>
          <a:p>
            <a:endParaRPr lang="en-US"/>
          </a:p>
        </p:txBody>
      </p:sp>
      <p:sp>
        <p:nvSpPr>
          <p:cNvPr id="24" name="Picture Placeholder 10"/>
          <p:cNvSpPr>
            <a:spLocks noGrp="1" noChangeAspect="1"/>
          </p:cNvSpPr>
          <p:nvPr>
            <p:ph type="pic" sz="quarter" idx="17"/>
          </p:nvPr>
        </p:nvSpPr>
        <p:spPr>
          <a:xfrm>
            <a:off x="9240330" y="2321404"/>
            <a:ext cx="2600055" cy="1957811"/>
          </a:xfrm>
          <a:solidFill>
            <a:srgbClr val="7BB21B">
              <a:alpha val="30000"/>
            </a:srgbClr>
          </a:solidFill>
        </p:spPr>
        <p:txBody>
          <a:bodyPr/>
          <a:lstStyle/>
          <a:p>
            <a:endParaRPr lang="en-US"/>
          </a:p>
        </p:txBody>
      </p:sp>
      <p:sp>
        <p:nvSpPr>
          <p:cNvPr id="17" name="Rectangle 16"/>
          <p:cNvSpPr/>
          <p:nvPr userDrawn="1"/>
        </p:nvSpPr>
        <p:spPr>
          <a:xfrm>
            <a:off x="354775" y="4277207"/>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 name="Rectangle 19"/>
          <p:cNvSpPr/>
          <p:nvPr userDrawn="1"/>
        </p:nvSpPr>
        <p:spPr>
          <a:xfrm>
            <a:off x="3316627" y="4277207"/>
            <a:ext cx="2596896"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4277206"/>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6" name="Rectangle 25"/>
          <p:cNvSpPr/>
          <p:nvPr userDrawn="1"/>
        </p:nvSpPr>
        <p:spPr>
          <a:xfrm>
            <a:off x="9240330" y="4277205"/>
            <a:ext cx="2596896"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441066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2" name="Text Placeholder 29"/>
          <p:cNvSpPr>
            <a:spLocks noGrp="1"/>
          </p:cNvSpPr>
          <p:nvPr>
            <p:ph type="body" sz="quarter" idx="19" hasCustomPrompt="1"/>
          </p:nvPr>
        </p:nvSpPr>
        <p:spPr>
          <a:xfrm>
            <a:off x="3316627" y="441066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3" name="Text Placeholder 29"/>
          <p:cNvSpPr>
            <a:spLocks noGrp="1"/>
          </p:cNvSpPr>
          <p:nvPr>
            <p:ph type="body" sz="quarter" idx="20" hasCustomPrompt="1"/>
          </p:nvPr>
        </p:nvSpPr>
        <p:spPr>
          <a:xfrm>
            <a:off x="6278479" y="441066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4" name="Text Placeholder 29"/>
          <p:cNvSpPr>
            <a:spLocks noGrp="1"/>
          </p:cNvSpPr>
          <p:nvPr>
            <p:ph type="body" sz="quarter" idx="21" hasCustomPrompt="1"/>
          </p:nvPr>
        </p:nvSpPr>
        <p:spPr>
          <a:xfrm>
            <a:off x="9240330" y="441066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54775" y="488448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6" name="Text Placeholder 29"/>
          <p:cNvSpPr>
            <a:spLocks noGrp="1"/>
          </p:cNvSpPr>
          <p:nvPr>
            <p:ph type="body" sz="quarter" idx="23" hasCustomPrompt="1"/>
          </p:nvPr>
        </p:nvSpPr>
        <p:spPr>
          <a:xfrm>
            <a:off x="3316627" y="488448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7" name="Text Placeholder 29"/>
          <p:cNvSpPr>
            <a:spLocks noGrp="1"/>
          </p:cNvSpPr>
          <p:nvPr>
            <p:ph type="body" sz="quarter" idx="24" hasCustomPrompt="1"/>
          </p:nvPr>
        </p:nvSpPr>
        <p:spPr>
          <a:xfrm>
            <a:off x="6278479" y="488448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8" name="Text Placeholder 29"/>
          <p:cNvSpPr>
            <a:spLocks noGrp="1"/>
          </p:cNvSpPr>
          <p:nvPr>
            <p:ph type="body" sz="quarter" idx="25" hasCustomPrompt="1"/>
          </p:nvPr>
        </p:nvSpPr>
        <p:spPr>
          <a:xfrm>
            <a:off x="9240330" y="488448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grpSp>
        <p:nvGrpSpPr>
          <p:cNvPr id="29" name="Group 28"/>
          <p:cNvGrpSpPr/>
          <p:nvPr userDrawn="1"/>
        </p:nvGrpSpPr>
        <p:grpSpPr>
          <a:xfrm>
            <a:off x="0" y="6766560"/>
            <a:ext cx="12192000" cy="91440"/>
            <a:chOff x="0" y="4480421"/>
            <a:chExt cx="12192000" cy="91440"/>
          </a:xfrm>
        </p:grpSpPr>
        <p:sp>
          <p:nvSpPr>
            <p:cNvPr id="31" name="Rectangle 3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7419551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 pictures hexa">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813040" y="2321406"/>
            <a:ext cx="2600055" cy="1957811"/>
          </a:xfrm>
          <a:prstGeom prst="hexagon">
            <a:avLst/>
          </a:prstGeom>
          <a:solidFill>
            <a:srgbClr val="0095CD">
              <a:alpha val="30000"/>
            </a:srgbClr>
          </a:solidFill>
        </p:spPr>
        <p:txBody>
          <a:bodyPr/>
          <a:lstStyle/>
          <a:p>
            <a:endParaRPr lang="en-US"/>
          </a:p>
        </p:txBody>
      </p:sp>
      <p:sp>
        <p:nvSpPr>
          <p:cNvPr id="30" name="Text Placeholder 29"/>
          <p:cNvSpPr>
            <a:spLocks noGrp="1"/>
          </p:cNvSpPr>
          <p:nvPr>
            <p:ph type="body" sz="quarter" idx="18" hasCustomPrompt="1"/>
          </p:nvPr>
        </p:nvSpPr>
        <p:spPr>
          <a:xfrm>
            <a:off x="813040" y="1780707"/>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813040" y="439847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40" name="Picture Placeholder 10"/>
          <p:cNvSpPr>
            <a:spLocks noGrp="1" noChangeAspect="1"/>
          </p:cNvSpPr>
          <p:nvPr>
            <p:ph type="pic" sz="quarter" idx="23"/>
          </p:nvPr>
        </p:nvSpPr>
        <p:spPr>
          <a:xfrm>
            <a:off x="3412068" y="3394458"/>
            <a:ext cx="2600055" cy="1957811"/>
          </a:xfrm>
          <a:prstGeom prst="hexagon">
            <a:avLst/>
          </a:prstGeo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41" name="Text Placeholder 29"/>
          <p:cNvSpPr>
            <a:spLocks noGrp="1"/>
          </p:cNvSpPr>
          <p:nvPr>
            <p:ph type="body" sz="quarter" idx="24" hasCustomPrompt="1"/>
          </p:nvPr>
        </p:nvSpPr>
        <p:spPr>
          <a:xfrm>
            <a:off x="3412068" y="285375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42" name="Text Placeholder 29"/>
          <p:cNvSpPr>
            <a:spLocks noGrp="1"/>
          </p:cNvSpPr>
          <p:nvPr>
            <p:ph type="body" sz="quarter" idx="25" hasCustomPrompt="1"/>
          </p:nvPr>
        </p:nvSpPr>
        <p:spPr>
          <a:xfrm>
            <a:off x="3412068" y="5471525"/>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48" name="Picture Placeholder 10"/>
          <p:cNvSpPr>
            <a:spLocks noGrp="1" noChangeAspect="1"/>
          </p:cNvSpPr>
          <p:nvPr>
            <p:ph type="pic" sz="quarter" idx="28"/>
          </p:nvPr>
        </p:nvSpPr>
        <p:spPr>
          <a:xfrm>
            <a:off x="6007937" y="2321406"/>
            <a:ext cx="2600055" cy="1957811"/>
          </a:xfrm>
          <a:prstGeom prst="hexagon">
            <a:avLst/>
          </a:prstGeo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49" name="Text Placeholder 29"/>
          <p:cNvSpPr>
            <a:spLocks noGrp="1"/>
          </p:cNvSpPr>
          <p:nvPr>
            <p:ph type="body" sz="quarter" idx="29" hasCustomPrompt="1"/>
          </p:nvPr>
        </p:nvSpPr>
        <p:spPr>
          <a:xfrm>
            <a:off x="6007937" y="1780707"/>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0" name="Text Placeholder 29"/>
          <p:cNvSpPr>
            <a:spLocks noGrp="1"/>
          </p:cNvSpPr>
          <p:nvPr>
            <p:ph type="body" sz="quarter" idx="30" hasCustomPrompt="1"/>
          </p:nvPr>
        </p:nvSpPr>
        <p:spPr>
          <a:xfrm>
            <a:off x="6007937" y="439847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54" name="Picture Placeholder 10"/>
          <p:cNvSpPr>
            <a:spLocks noGrp="1" noChangeAspect="1"/>
          </p:cNvSpPr>
          <p:nvPr>
            <p:ph type="pic" sz="quarter" idx="31"/>
          </p:nvPr>
        </p:nvSpPr>
        <p:spPr>
          <a:xfrm>
            <a:off x="8603806" y="3391318"/>
            <a:ext cx="2600055" cy="1957811"/>
          </a:xfrm>
          <a:prstGeom prst="hexagon">
            <a:avLst/>
          </a:prstGeo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55" name="Text Placeholder 29"/>
          <p:cNvSpPr>
            <a:spLocks noGrp="1"/>
          </p:cNvSpPr>
          <p:nvPr>
            <p:ph type="body" sz="quarter" idx="32" hasCustomPrompt="1"/>
          </p:nvPr>
        </p:nvSpPr>
        <p:spPr>
          <a:xfrm>
            <a:off x="8603806" y="285061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6" name="Text Placeholder 29"/>
          <p:cNvSpPr>
            <a:spLocks noGrp="1"/>
          </p:cNvSpPr>
          <p:nvPr>
            <p:ph type="body" sz="quarter" idx="33" hasCustomPrompt="1"/>
          </p:nvPr>
        </p:nvSpPr>
        <p:spPr>
          <a:xfrm>
            <a:off x="8603806" y="5468385"/>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grpSp>
        <p:nvGrpSpPr>
          <p:cNvPr id="25" name="Group 24"/>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5464044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 pictures oval">
    <p:spTree>
      <p:nvGrpSpPr>
        <p:cNvPr id="1" name=""/>
        <p:cNvGrpSpPr/>
        <p:nvPr/>
      </p:nvGrpSpPr>
      <p:grpSpPr>
        <a:xfrm>
          <a:off x="0" y="0"/>
          <a:ext cx="0" cy="0"/>
          <a:chOff x="0" y="0"/>
          <a:chExt cx="0" cy="0"/>
        </a:xfrm>
      </p:grpSpPr>
      <p:sp>
        <p:nvSpPr>
          <p:cNvPr id="28" name="Oval 27"/>
          <p:cNvSpPr/>
          <p:nvPr userDrawn="1"/>
        </p:nvSpPr>
        <p:spPr>
          <a:xfrm>
            <a:off x="5912775" y="2257292"/>
            <a:ext cx="2780902" cy="209546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3320065" y="3322489"/>
            <a:ext cx="2780902" cy="209546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8511803" y="3322489"/>
            <a:ext cx="2780902" cy="209546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p:cNvSpPr/>
          <p:nvPr userDrawn="1"/>
        </p:nvSpPr>
        <p:spPr>
          <a:xfrm>
            <a:off x="721037" y="2257292"/>
            <a:ext cx="2780902" cy="209546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813040" y="2321406"/>
            <a:ext cx="2600055" cy="1957811"/>
          </a:xfrm>
          <a:prstGeom prst="ellipse">
            <a:avLst/>
          </a:prstGeom>
          <a:solidFill>
            <a:srgbClr val="0095CD">
              <a:alpha val="30000"/>
            </a:srgbClr>
          </a:solidFill>
          <a:ln w="57150">
            <a:noFill/>
          </a:ln>
        </p:spPr>
        <p:txBody>
          <a:bodyPr/>
          <a:lstStyle/>
          <a:p>
            <a:endParaRPr lang="en-US"/>
          </a:p>
        </p:txBody>
      </p:sp>
      <p:sp>
        <p:nvSpPr>
          <p:cNvPr id="30" name="Text Placeholder 29"/>
          <p:cNvSpPr>
            <a:spLocks noGrp="1"/>
          </p:cNvSpPr>
          <p:nvPr>
            <p:ph type="body" sz="quarter" idx="18" hasCustomPrompt="1"/>
          </p:nvPr>
        </p:nvSpPr>
        <p:spPr>
          <a:xfrm>
            <a:off x="813040" y="1780707"/>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813040" y="439847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40" name="Picture Placeholder 10"/>
          <p:cNvSpPr>
            <a:spLocks noGrp="1" noChangeAspect="1"/>
          </p:cNvSpPr>
          <p:nvPr>
            <p:ph type="pic" sz="quarter" idx="23"/>
          </p:nvPr>
        </p:nvSpPr>
        <p:spPr>
          <a:xfrm>
            <a:off x="3410489" y="3391318"/>
            <a:ext cx="2600055" cy="1957811"/>
          </a:xfrm>
          <a:prstGeom prst="ellipse">
            <a:avLst/>
          </a:prstGeom>
          <a:solidFill>
            <a:srgbClr val="324D5E">
              <a:alpha val="30000"/>
            </a:srgbClr>
          </a:solidFill>
          <a:ln w="57150">
            <a:noFill/>
          </a:ln>
        </p:spPr>
        <p:txBody>
          <a:bodyPr vert="horz" lIns="91440" tIns="45720" rIns="91440" bIns="45720" rtlCol="0">
            <a:normAutofit/>
          </a:bodyPr>
          <a:lstStyle>
            <a:lvl1pPr>
              <a:defRPr lang="en-US"/>
            </a:lvl1pPr>
          </a:lstStyle>
          <a:p>
            <a:pPr lvl="0"/>
            <a:endParaRPr lang="en-US"/>
          </a:p>
        </p:txBody>
      </p:sp>
      <p:sp>
        <p:nvSpPr>
          <p:cNvPr id="41" name="Text Placeholder 29"/>
          <p:cNvSpPr>
            <a:spLocks noGrp="1"/>
          </p:cNvSpPr>
          <p:nvPr>
            <p:ph type="body" sz="quarter" idx="24" hasCustomPrompt="1"/>
          </p:nvPr>
        </p:nvSpPr>
        <p:spPr>
          <a:xfrm>
            <a:off x="3412068" y="285375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42" name="Text Placeholder 29"/>
          <p:cNvSpPr>
            <a:spLocks noGrp="1"/>
          </p:cNvSpPr>
          <p:nvPr>
            <p:ph type="body" sz="quarter" idx="25" hasCustomPrompt="1"/>
          </p:nvPr>
        </p:nvSpPr>
        <p:spPr>
          <a:xfrm>
            <a:off x="3412068" y="5471525"/>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48" name="Picture Placeholder 10"/>
          <p:cNvSpPr>
            <a:spLocks noGrp="1" noChangeAspect="1"/>
          </p:cNvSpPr>
          <p:nvPr>
            <p:ph type="pic" sz="quarter" idx="28"/>
          </p:nvPr>
        </p:nvSpPr>
        <p:spPr>
          <a:xfrm>
            <a:off x="6007937" y="2321406"/>
            <a:ext cx="2600055" cy="1957811"/>
          </a:xfrm>
          <a:prstGeom prst="ellipse">
            <a:avLst/>
          </a:prstGeom>
          <a:solidFill>
            <a:srgbClr val="F17C3F">
              <a:alpha val="30000"/>
            </a:srgbClr>
          </a:solidFill>
          <a:ln w="57150">
            <a:noFill/>
          </a:ln>
        </p:spPr>
        <p:txBody>
          <a:bodyPr vert="horz" lIns="91440" tIns="45720" rIns="91440" bIns="45720" rtlCol="0">
            <a:normAutofit/>
          </a:bodyPr>
          <a:lstStyle>
            <a:lvl1pPr>
              <a:defRPr lang="en-US"/>
            </a:lvl1pPr>
          </a:lstStyle>
          <a:p>
            <a:pPr lvl="0"/>
            <a:endParaRPr lang="en-US"/>
          </a:p>
        </p:txBody>
      </p:sp>
      <p:sp>
        <p:nvSpPr>
          <p:cNvPr id="49" name="Text Placeholder 29"/>
          <p:cNvSpPr>
            <a:spLocks noGrp="1"/>
          </p:cNvSpPr>
          <p:nvPr>
            <p:ph type="body" sz="quarter" idx="29" hasCustomPrompt="1"/>
          </p:nvPr>
        </p:nvSpPr>
        <p:spPr>
          <a:xfrm>
            <a:off x="6007937" y="1780707"/>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0" name="Text Placeholder 29"/>
          <p:cNvSpPr>
            <a:spLocks noGrp="1"/>
          </p:cNvSpPr>
          <p:nvPr>
            <p:ph type="body" sz="quarter" idx="30" hasCustomPrompt="1"/>
          </p:nvPr>
        </p:nvSpPr>
        <p:spPr>
          <a:xfrm>
            <a:off x="6007937" y="4398473"/>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54" name="Picture Placeholder 10"/>
          <p:cNvSpPr>
            <a:spLocks noGrp="1" noChangeAspect="1"/>
          </p:cNvSpPr>
          <p:nvPr>
            <p:ph type="pic" sz="quarter" idx="31"/>
          </p:nvPr>
        </p:nvSpPr>
        <p:spPr>
          <a:xfrm>
            <a:off x="8603806" y="3391318"/>
            <a:ext cx="2600055" cy="1957811"/>
          </a:xfrm>
          <a:prstGeom prst="ellipse">
            <a:avLst/>
          </a:prstGeom>
          <a:solidFill>
            <a:srgbClr val="7BB21B">
              <a:alpha val="30000"/>
            </a:srgbClr>
          </a:solidFill>
          <a:ln w="57150">
            <a:noFill/>
          </a:ln>
        </p:spPr>
        <p:txBody>
          <a:bodyPr vert="horz" lIns="91440" tIns="45720" rIns="91440" bIns="45720" rtlCol="0">
            <a:normAutofit/>
          </a:bodyPr>
          <a:lstStyle>
            <a:lvl1pPr>
              <a:defRPr lang="en-US"/>
            </a:lvl1pPr>
          </a:lstStyle>
          <a:p>
            <a:pPr lvl="0"/>
            <a:endParaRPr lang="en-US"/>
          </a:p>
        </p:txBody>
      </p:sp>
      <p:sp>
        <p:nvSpPr>
          <p:cNvPr id="55" name="Text Placeholder 29"/>
          <p:cNvSpPr>
            <a:spLocks noGrp="1"/>
          </p:cNvSpPr>
          <p:nvPr>
            <p:ph type="body" sz="quarter" idx="32" hasCustomPrompt="1"/>
          </p:nvPr>
        </p:nvSpPr>
        <p:spPr>
          <a:xfrm>
            <a:off x="8603806" y="285061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6" name="Text Placeholder 29"/>
          <p:cNvSpPr>
            <a:spLocks noGrp="1"/>
          </p:cNvSpPr>
          <p:nvPr>
            <p:ph type="body" sz="quarter" idx="33" hasCustomPrompt="1"/>
          </p:nvPr>
        </p:nvSpPr>
        <p:spPr>
          <a:xfrm>
            <a:off x="8603806" y="5468385"/>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grpSp>
        <p:nvGrpSpPr>
          <p:cNvPr id="37" name="Group 36"/>
          <p:cNvGrpSpPr/>
          <p:nvPr userDrawn="1"/>
        </p:nvGrpSpPr>
        <p:grpSpPr>
          <a:xfrm>
            <a:off x="0" y="6766560"/>
            <a:ext cx="12192000" cy="91440"/>
            <a:chOff x="0" y="4480421"/>
            <a:chExt cx="12192000" cy="91440"/>
          </a:xfrm>
        </p:grpSpPr>
        <p:sp>
          <p:nvSpPr>
            <p:cNvPr id="38" name="Rectangle 3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6917153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x2 pictures circle">
    <p:spTree>
      <p:nvGrpSpPr>
        <p:cNvPr id="1" name=""/>
        <p:cNvGrpSpPr/>
        <p:nvPr/>
      </p:nvGrpSpPr>
      <p:grpSpPr>
        <a:xfrm>
          <a:off x="0" y="0"/>
          <a:ext cx="0" cy="0"/>
          <a:chOff x="0" y="0"/>
          <a:chExt cx="0" cy="0"/>
        </a:xfrm>
      </p:grpSpPr>
      <p:sp>
        <p:nvSpPr>
          <p:cNvPr id="3" name="Oval 2"/>
          <p:cNvSpPr>
            <a:spLocks noChangeAspect="1"/>
          </p:cNvSpPr>
          <p:nvPr userDrawn="1"/>
        </p:nvSpPr>
        <p:spPr>
          <a:xfrm>
            <a:off x="894311" y="1825748"/>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Picture Placeholder 10"/>
          <p:cNvSpPr>
            <a:spLocks noGrp="1" noChangeAspect="1"/>
          </p:cNvSpPr>
          <p:nvPr>
            <p:ph type="pic" sz="quarter" idx="14"/>
          </p:nvPr>
        </p:nvSpPr>
        <p:spPr>
          <a:xfrm>
            <a:off x="971180" y="1902617"/>
            <a:ext cx="1844841" cy="1844841"/>
          </a:xfrm>
          <a:prstGeom prst="ellipse">
            <a:avLst/>
          </a:prstGeom>
          <a:solidFill>
            <a:srgbClr val="0095CD">
              <a:alpha val="30000"/>
            </a:srgbClr>
          </a:solidFill>
          <a:ln w="57150">
            <a:noFill/>
          </a:ln>
        </p:spPr>
        <p:txBody>
          <a:bodyPr/>
          <a:lstStyle/>
          <a:p>
            <a:endParaRPr lang="en-US"/>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595152" y="144500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1" name="Oval 50"/>
          <p:cNvSpPr>
            <a:spLocks noChangeAspect="1"/>
          </p:cNvSpPr>
          <p:nvPr userDrawn="1"/>
        </p:nvSpPr>
        <p:spPr>
          <a:xfrm>
            <a:off x="8889332" y="1825748"/>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Picture Placeholder 10"/>
          <p:cNvSpPr>
            <a:spLocks noGrp="1" noChangeAspect="1"/>
          </p:cNvSpPr>
          <p:nvPr>
            <p:ph type="pic" sz="quarter" idx="19"/>
          </p:nvPr>
        </p:nvSpPr>
        <p:spPr>
          <a:xfrm>
            <a:off x="8966201" y="1902617"/>
            <a:ext cx="1844841" cy="1844841"/>
          </a:xfrm>
          <a:prstGeom prst="ellipse">
            <a:avLst/>
          </a:prstGeom>
          <a:solidFill>
            <a:srgbClr val="0095CD">
              <a:alpha val="30000"/>
            </a:srgbClr>
          </a:solidFill>
          <a:ln w="57150">
            <a:noFill/>
          </a:ln>
        </p:spPr>
        <p:txBody>
          <a:bodyPr/>
          <a:lstStyle/>
          <a:p>
            <a:endParaRPr lang="en-US"/>
          </a:p>
        </p:txBody>
      </p:sp>
      <p:sp>
        <p:nvSpPr>
          <p:cNvPr id="53" name="Text Placeholder 29"/>
          <p:cNvSpPr>
            <a:spLocks noGrp="1"/>
          </p:cNvSpPr>
          <p:nvPr>
            <p:ph type="body" sz="quarter" idx="20" hasCustomPrompt="1"/>
          </p:nvPr>
        </p:nvSpPr>
        <p:spPr>
          <a:xfrm>
            <a:off x="8590173" y="144500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57" name="Oval 56"/>
          <p:cNvSpPr>
            <a:spLocks noChangeAspect="1"/>
          </p:cNvSpPr>
          <p:nvPr userDrawn="1"/>
        </p:nvSpPr>
        <p:spPr>
          <a:xfrm>
            <a:off x="6224325" y="1825748"/>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Picture Placeholder 10"/>
          <p:cNvSpPr>
            <a:spLocks noGrp="1" noChangeAspect="1"/>
          </p:cNvSpPr>
          <p:nvPr>
            <p:ph type="pic" sz="quarter" idx="21"/>
          </p:nvPr>
        </p:nvSpPr>
        <p:spPr>
          <a:xfrm>
            <a:off x="6301194" y="1902617"/>
            <a:ext cx="1844841" cy="1844841"/>
          </a:xfrm>
          <a:prstGeom prst="ellipse">
            <a:avLst/>
          </a:prstGeom>
          <a:solidFill>
            <a:srgbClr val="0095CD">
              <a:alpha val="30000"/>
            </a:srgbClr>
          </a:solidFill>
          <a:ln w="57150">
            <a:noFill/>
          </a:ln>
        </p:spPr>
        <p:txBody>
          <a:bodyPr/>
          <a:lstStyle/>
          <a:p>
            <a:endParaRPr lang="en-US"/>
          </a:p>
        </p:txBody>
      </p:sp>
      <p:sp>
        <p:nvSpPr>
          <p:cNvPr id="59" name="Text Placeholder 29"/>
          <p:cNvSpPr>
            <a:spLocks noGrp="1"/>
          </p:cNvSpPr>
          <p:nvPr>
            <p:ph type="body" sz="quarter" idx="22" hasCustomPrompt="1"/>
          </p:nvPr>
        </p:nvSpPr>
        <p:spPr>
          <a:xfrm>
            <a:off x="5925166" y="144500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60" name="Oval 59"/>
          <p:cNvSpPr>
            <a:spLocks noChangeAspect="1"/>
          </p:cNvSpPr>
          <p:nvPr userDrawn="1"/>
        </p:nvSpPr>
        <p:spPr>
          <a:xfrm>
            <a:off x="3559318" y="1825748"/>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Picture Placeholder 10"/>
          <p:cNvSpPr>
            <a:spLocks noGrp="1" noChangeAspect="1"/>
          </p:cNvSpPr>
          <p:nvPr>
            <p:ph type="pic" sz="quarter" idx="23"/>
          </p:nvPr>
        </p:nvSpPr>
        <p:spPr>
          <a:xfrm>
            <a:off x="3636187" y="1902617"/>
            <a:ext cx="1844841" cy="1844841"/>
          </a:xfrm>
          <a:prstGeom prst="ellipse">
            <a:avLst/>
          </a:prstGeom>
          <a:solidFill>
            <a:srgbClr val="0095CD">
              <a:alpha val="30000"/>
            </a:srgbClr>
          </a:solidFill>
          <a:ln w="57150">
            <a:noFill/>
          </a:ln>
        </p:spPr>
        <p:txBody>
          <a:bodyPr/>
          <a:lstStyle/>
          <a:p>
            <a:endParaRPr lang="en-US"/>
          </a:p>
        </p:txBody>
      </p:sp>
      <p:sp>
        <p:nvSpPr>
          <p:cNvPr id="62" name="Text Placeholder 29"/>
          <p:cNvSpPr>
            <a:spLocks noGrp="1"/>
          </p:cNvSpPr>
          <p:nvPr>
            <p:ph type="body" sz="quarter" idx="24" hasCustomPrompt="1"/>
          </p:nvPr>
        </p:nvSpPr>
        <p:spPr>
          <a:xfrm>
            <a:off x="3260159" y="144500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67" name="Oval 66"/>
          <p:cNvSpPr>
            <a:spLocks noChangeAspect="1"/>
          </p:cNvSpPr>
          <p:nvPr userDrawn="1"/>
        </p:nvSpPr>
        <p:spPr>
          <a:xfrm>
            <a:off x="894311" y="4268934"/>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Picture Placeholder 10"/>
          <p:cNvSpPr>
            <a:spLocks noGrp="1" noChangeAspect="1"/>
          </p:cNvSpPr>
          <p:nvPr>
            <p:ph type="pic" sz="quarter" idx="25"/>
          </p:nvPr>
        </p:nvSpPr>
        <p:spPr>
          <a:xfrm>
            <a:off x="971180" y="4345803"/>
            <a:ext cx="1844841" cy="1844841"/>
          </a:xfrm>
          <a:prstGeom prst="ellipse">
            <a:avLst/>
          </a:prstGeom>
          <a:solidFill>
            <a:srgbClr val="0095CD">
              <a:alpha val="30000"/>
            </a:srgbClr>
          </a:solidFill>
          <a:ln w="57150">
            <a:noFill/>
          </a:ln>
        </p:spPr>
        <p:txBody>
          <a:bodyPr/>
          <a:lstStyle/>
          <a:p>
            <a:endParaRPr lang="en-US"/>
          </a:p>
        </p:txBody>
      </p:sp>
      <p:sp>
        <p:nvSpPr>
          <p:cNvPr id="69" name="Text Placeholder 29"/>
          <p:cNvSpPr>
            <a:spLocks noGrp="1"/>
          </p:cNvSpPr>
          <p:nvPr>
            <p:ph type="body" sz="quarter" idx="26" hasCustomPrompt="1"/>
          </p:nvPr>
        </p:nvSpPr>
        <p:spPr>
          <a:xfrm>
            <a:off x="595152" y="388819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70" name="Oval 69"/>
          <p:cNvSpPr>
            <a:spLocks noChangeAspect="1"/>
          </p:cNvSpPr>
          <p:nvPr userDrawn="1"/>
        </p:nvSpPr>
        <p:spPr>
          <a:xfrm>
            <a:off x="8889332" y="4268934"/>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Picture Placeholder 10"/>
          <p:cNvSpPr>
            <a:spLocks noGrp="1" noChangeAspect="1"/>
          </p:cNvSpPr>
          <p:nvPr>
            <p:ph type="pic" sz="quarter" idx="27"/>
          </p:nvPr>
        </p:nvSpPr>
        <p:spPr>
          <a:xfrm>
            <a:off x="8966201" y="4345803"/>
            <a:ext cx="1844841" cy="1844841"/>
          </a:xfrm>
          <a:prstGeom prst="ellipse">
            <a:avLst/>
          </a:prstGeom>
          <a:solidFill>
            <a:srgbClr val="0095CD">
              <a:alpha val="30000"/>
            </a:srgbClr>
          </a:solidFill>
          <a:ln w="57150">
            <a:noFill/>
          </a:ln>
        </p:spPr>
        <p:txBody>
          <a:bodyPr/>
          <a:lstStyle/>
          <a:p>
            <a:endParaRPr lang="en-US"/>
          </a:p>
        </p:txBody>
      </p:sp>
      <p:sp>
        <p:nvSpPr>
          <p:cNvPr id="72" name="Text Placeholder 29"/>
          <p:cNvSpPr>
            <a:spLocks noGrp="1"/>
          </p:cNvSpPr>
          <p:nvPr>
            <p:ph type="body" sz="quarter" idx="28" hasCustomPrompt="1"/>
          </p:nvPr>
        </p:nvSpPr>
        <p:spPr>
          <a:xfrm>
            <a:off x="8590173" y="388819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73" name="Oval 72"/>
          <p:cNvSpPr>
            <a:spLocks noChangeAspect="1"/>
          </p:cNvSpPr>
          <p:nvPr userDrawn="1"/>
        </p:nvSpPr>
        <p:spPr>
          <a:xfrm>
            <a:off x="6224325" y="4268934"/>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Picture Placeholder 10"/>
          <p:cNvSpPr>
            <a:spLocks noGrp="1" noChangeAspect="1"/>
          </p:cNvSpPr>
          <p:nvPr>
            <p:ph type="pic" sz="quarter" idx="29"/>
          </p:nvPr>
        </p:nvSpPr>
        <p:spPr>
          <a:xfrm>
            <a:off x="6301194" y="4345803"/>
            <a:ext cx="1844841" cy="1844841"/>
          </a:xfrm>
          <a:prstGeom prst="ellipse">
            <a:avLst/>
          </a:prstGeom>
          <a:solidFill>
            <a:srgbClr val="0095CD">
              <a:alpha val="30000"/>
            </a:srgbClr>
          </a:solidFill>
          <a:ln w="57150">
            <a:noFill/>
          </a:ln>
        </p:spPr>
        <p:txBody>
          <a:bodyPr/>
          <a:lstStyle/>
          <a:p>
            <a:endParaRPr lang="en-US"/>
          </a:p>
        </p:txBody>
      </p:sp>
      <p:sp>
        <p:nvSpPr>
          <p:cNvPr id="75" name="Text Placeholder 29"/>
          <p:cNvSpPr>
            <a:spLocks noGrp="1"/>
          </p:cNvSpPr>
          <p:nvPr>
            <p:ph type="body" sz="quarter" idx="30" hasCustomPrompt="1"/>
          </p:nvPr>
        </p:nvSpPr>
        <p:spPr>
          <a:xfrm>
            <a:off x="5925166" y="388819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76" name="Oval 75"/>
          <p:cNvSpPr>
            <a:spLocks noChangeAspect="1"/>
          </p:cNvSpPr>
          <p:nvPr userDrawn="1"/>
        </p:nvSpPr>
        <p:spPr>
          <a:xfrm>
            <a:off x="3559318" y="4268934"/>
            <a:ext cx="1998578" cy="1998578"/>
          </a:xfrm>
          <a:prstGeom prst="ellipse">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Picture Placeholder 10"/>
          <p:cNvSpPr>
            <a:spLocks noGrp="1" noChangeAspect="1"/>
          </p:cNvSpPr>
          <p:nvPr>
            <p:ph type="pic" sz="quarter" idx="31"/>
          </p:nvPr>
        </p:nvSpPr>
        <p:spPr>
          <a:xfrm>
            <a:off x="3636187" y="4345803"/>
            <a:ext cx="1844841" cy="1844841"/>
          </a:xfrm>
          <a:prstGeom prst="ellipse">
            <a:avLst/>
          </a:prstGeom>
          <a:solidFill>
            <a:srgbClr val="0095CD">
              <a:alpha val="30000"/>
            </a:srgbClr>
          </a:solidFill>
          <a:ln w="57150">
            <a:noFill/>
          </a:ln>
        </p:spPr>
        <p:txBody>
          <a:bodyPr/>
          <a:lstStyle/>
          <a:p>
            <a:endParaRPr lang="en-US"/>
          </a:p>
        </p:txBody>
      </p:sp>
      <p:sp>
        <p:nvSpPr>
          <p:cNvPr id="78" name="Text Placeholder 29"/>
          <p:cNvSpPr>
            <a:spLocks noGrp="1"/>
          </p:cNvSpPr>
          <p:nvPr>
            <p:ph type="body" sz="quarter" idx="32" hasCustomPrompt="1"/>
          </p:nvPr>
        </p:nvSpPr>
        <p:spPr>
          <a:xfrm>
            <a:off x="3260159" y="3888195"/>
            <a:ext cx="2596896" cy="431800"/>
          </a:xfrm>
        </p:spPr>
        <p:txBody>
          <a:bodyPr anchor="ctr">
            <a:normAutofit/>
          </a:bodyPr>
          <a:lstStyle>
            <a:lvl1pPr marL="0" indent="0" algn="ctr">
              <a:buNone/>
              <a:defRPr sz="2200">
                <a:solidFill>
                  <a:srgbClr val="324D5E"/>
                </a:solidFill>
              </a:defRPr>
            </a:lvl1pPr>
          </a:lstStyle>
          <a:p>
            <a:pPr lvl="0"/>
            <a:r>
              <a:rPr lang="en-US"/>
              <a:t>Name Here</a:t>
            </a:r>
          </a:p>
        </p:txBody>
      </p:sp>
      <p:grpSp>
        <p:nvGrpSpPr>
          <p:cNvPr id="37" name="Group 36"/>
          <p:cNvGrpSpPr/>
          <p:nvPr userDrawn="1"/>
        </p:nvGrpSpPr>
        <p:grpSpPr>
          <a:xfrm>
            <a:off x="0" y="6766560"/>
            <a:ext cx="12192000" cy="91440"/>
            <a:chOff x="0" y="4480421"/>
            <a:chExt cx="12192000" cy="91440"/>
          </a:xfrm>
        </p:grpSpPr>
        <p:sp>
          <p:nvSpPr>
            <p:cNvPr id="38" name="Rectangle 3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6855746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 pictures title and desc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1425680"/>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8" name="Picture Placeholder 10"/>
          <p:cNvSpPr>
            <a:spLocks noGrp="1" noChangeAspect="1"/>
          </p:cNvSpPr>
          <p:nvPr>
            <p:ph type="pic" sz="quarter" idx="15"/>
          </p:nvPr>
        </p:nvSpPr>
        <p:spPr>
          <a:xfrm>
            <a:off x="3316627" y="1425680"/>
            <a:ext cx="2600055" cy="1957811"/>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6"/>
          </p:nvPr>
        </p:nvSpPr>
        <p:spPr>
          <a:xfrm>
            <a:off x="6278479" y="1425679"/>
            <a:ext cx="2600055" cy="1957811"/>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24" name="Picture Placeholder 10"/>
          <p:cNvSpPr>
            <a:spLocks noGrp="1" noChangeAspect="1"/>
          </p:cNvSpPr>
          <p:nvPr>
            <p:ph type="pic" sz="quarter" idx="17"/>
          </p:nvPr>
        </p:nvSpPr>
        <p:spPr>
          <a:xfrm>
            <a:off x="9240330" y="1425678"/>
            <a:ext cx="2600055" cy="1957811"/>
          </a:xfr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3381481"/>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 name="Rectangle 19"/>
          <p:cNvSpPr/>
          <p:nvPr userDrawn="1"/>
        </p:nvSpPr>
        <p:spPr>
          <a:xfrm>
            <a:off x="3316627" y="3381481"/>
            <a:ext cx="2596896"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3381480"/>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6" name="Rectangle 25"/>
          <p:cNvSpPr/>
          <p:nvPr userDrawn="1"/>
        </p:nvSpPr>
        <p:spPr>
          <a:xfrm>
            <a:off x="9240330" y="3381479"/>
            <a:ext cx="2596896"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351493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2" name="Text Placeholder 29"/>
          <p:cNvSpPr>
            <a:spLocks noGrp="1"/>
          </p:cNvSpPr>
          <p:nvPr>
            <p:ph type="body" sz="quarter" idx="19" hasCustomPrompt="1"/>
          </p:nvPr>
        </p:nvSpPr>
        <p:spPr>
          <a:xfrm>
            <a:off x="3316627" y="351493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3" name="Text Placeholder 29"/>
          <p:cNvSpPr>
            <a:spLocks noGrp="1"/>
          </p:cNvSpPr>
          <p:nvPr>
            <p:ph type="body" sz="quarter" idx="20" hasCustomPrompt="1"/>
          </p:nvPr>
        </p:nvSpPr>
        <p:spPr>
          <a:xfrm>
            <a:off x="6278479" y="351493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4" name="Text Placeholder 29"/>
          <p:cNvSpPr>
            <a:spLocks noGrp="1"/>
          </p:cNvSpPr>
          <p:nvPr>
            <p:ph type="body" sz="quarter" idx="21" hasCustomPrompt="1"/>
          </p:nvPr>
        </p:nvSpPr>
        <p:spPr>
          <a:xfrm>
            <a:off x="9240330" y="3514939"/>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54775" y="3912557"/>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6" name="Text Placeholder 29"/>
          <p:cNvSpPr>
            <a:spLocks noGrp="1"/>
          </p:cNvSpPr>
          <p:nvPr>
            <p:ph type="body" sz="quarter" idx="23" hasCustomPrompt="1"/>
          </p:nvPr>
        </p:nvSpPr>
        <p:spPr>
          <a:xfrm>
            <a:off x="3316627" y="3912557"/>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7" name="Text Placeholder 29"/>
          <p:cNvSpPr>
            <a:spLocks noGrp="1"/>
          </p:cNvSpPr>
          <p:nvPr>
            <p:ph type="body" sz="quarter" idx="24" hasCustomPrompt="1"/>
          </p:nvPr>
        </p:nvSpPr>
        <p:spPr>
          <a:xfrm>
            <a:off x="6278479" y="3912557"/>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8" name="Text Placeholder 29"/>
          <p:cNvSpPr>
            <a:spLocks noGrp="1"/>
          </p:cNvSpPr>
          <p:nvPr>
            <p:ph type="body" sz="quarter" idx="25" hasCustomPrompt="1"/>
          </p:nvPr>
        </p:nvSpPr>
        <p:spPr>
          <a:xfrm>
            <a:off x="9240330" y="3912557"/>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29" name="Text Placeholder 29"/>
          <p:cNvSpPr>
            <a:spLocks noGrp="1"/>
          </p:cNvSpPr>
          <p:nvPr>
            <p:ph type="body" sz="quarter" idx="26" hasCustomPrompt="1"/>
          </p:nvPr>
        </p:nvSpPr>
        <p:spPr>
          <a:xfrm>
            <a:off x="354775"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1" name="Text Placeholder 29"/>
          <p:cNvSpPr>
            <a:spLocks noGrp="1"/>
          </p:cNvSpPr>
          <p:nvPr>
            <p:ph type="body" sz="quarter" idx="27" hasCustomPrompt="1"/>
          </p:nvPr>
        </p:nvSpPr>
        <p:spPr>
          <a:xfrm>
            <a:off x="3314870"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9" name="Text Placeholder 29"/>
          <p:cNvSpPr>
            <a:spLocks noGrp="1"/>
          </p:cNvSpPr>
          <p:nvPr>
            <p:ph type="body" sz="quarter" idx="28" hasCustomPrompt="1"/>
          </p:nvPr>
        </p:nvSpPr>
        <p:spPr>
          <a:xfrm>
            <a:off x="6274965"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40" name="Text Placeholder 29"/>
          <p:cNvSpPr>
            <a:spLocks noGrp="1"/>
          </p:cNvSpPr>
          <p:nvPr>
            <p:ph type="body" sz="quarter" idx="29" hasCustomPrompt="1"/>
          </p:nvPr>
        </p:nvSpPr>
        <p:spPr>
          <a:xfrm>
            <a:off x="9235060" y="4397494"/>
            <a:ext cx="2596896" cy="1640717"/>
          </a:xfrm>
          <a:solidFill>
            <a:srgbClr val="F9F9F9"/>
          </a:solidFill>
        </p:spPr>
        <p:txBody>
          <a:bodyPr anchor="t">
            <a:noAutofit/>
          </a:bodyPr>
          <a:lstStyle>
            <a:lvl1pPr marL="0" indent="0" algn="just">
              <a:buNone/>
              <a:defRPr sz="16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7533953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 pictures and skill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1425680"/>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9" name="Text Placeholder 29"/>
          <p:cNvSpPr>
            <a:spLocks noGrp="1"/>
          </p:cNvSpPr>
          <p:nvPr>
            <p:ph type="body" sz="quarter" idx="26" hasCustomPrompt="1"/>
          </p:nvPr>
        </p:nvSpPr>
        <p:spPr>
          <a:xfrm>
            <a:off x="351616" y="3483798"/>
            <a:ext cx="4684076" cy="816743"/>
          </a:xfrm>
          <a:solidFill>
            <a:srgbClr val="F9F9F9"/>
          </a:solidFill>
        </p:spPr>
        <p:txBody>
          <a:bodyPr anchor="t">
            <a:noAutofit/>
          </a:bodyPr>
          <a:lstStyle>
            <a:lvl1pPr marL="0" indent="0" algn="just">
              <a:buNone/>
              <a:defRPr sz="12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 name="TextBox 2"/>
          <p:cNvSpPr txBox="1"/>
          <p:nvPr userDrawn="1"/>
        </p:nvSpPr>
        <p:spPr>
          <a:xfrm>
            <a:off x="370264" y="4416650"/>
            <a:ext cx="941283" cy="492443"/>
          </a:xfrm>
          <a:prstGeom prst="rect">
            <a:avLst/>
          </a:prstGeom>
          <a:noFill/>
        </p:spPr>
        <p:txBody>
          <a:bodyPr wrap="none" rtlCol="0">
            <a:spAutoFit/>
          </a:bodyPr>
          <a:lstStyle/>
          <a:p>
            <a:r>
              <a:rPr lang="en-US" sz="2600"/>
              <a:t>Skills:</a:t>
            </a:r>
          </a:p>
        </p:txBody>
      </p:sp>
      <p:sp>
        <p:nvSpPr>
          <p:cNvPr id="85" name="Text Placeholder 29"/>
          <p:cNvSpPr>
            <a:spLocks noGrp="1"/>
          </p:cNvSpPr>
          <p:nvPr>
            <p:ph type="body" sz="quarter" idx="18" hasCustomPrompt="1"/>
          </p:nvPr>
        </p:nvSpPr>
        <p:spPr>
          <a:xfrm>
            <a:off x="2439924" y="1722197"/>
            <a:ext cx="2596896" cy="431800"/>
          </a:xfrm>
          <a:solidFill>
            <a:schemeClr val="accent4"/>
          </a:solidFill>
        </p:spPr>
        <p:txBody>
          <a:bodyPr anchor="ctr">
            <a:normAutofit/>
          </a:bodyPr>
          <a:lstStyle>
            <a:lvl1pPr marL="0" indent="0" algn="r">
              <a:buNone/>
              <a:defRPr sz="2200">
                <a:solidFill>
                  <a:schemeClr val="bg1"/>
                </a:solidFill>
              </a:defRPr>
            </a:lvl1pPr>
          </a:lstStyle>
          <a:p>
            <a:pPr lvl="0"/>
            <a:r>
              <a:rPr lang="en-US"/>
              <a:t>Name Here</a:t>
            </a:r>
          </a:p>
        </p:txBody>
      </p:sp>
      <p:sp>
        <p:nvSpPr>
          <p:cNvPr id="86" name="Text Placeholder 29"/>
          <p:cNvSpPr>
            <a:spLocks noGrp="1"/>
          </p:cNvSpPr>
          <p:nvPr>
            <p:ph type="body" sz="quarter" idx="22" hasCustomPrompt="1"/>
          </p:nvPr>
        </p:nvSpPr>
        <p:spPr>
          <a:xfrm>
            <a:off x="2439924" y="2313821"/>
            <a:ext cx="2596896" cy="431800"/>
          </a:xfrm>
          <a:solidFill>
            <a:schemeClr val="accent1"/>
          </a:solidFill>
        </p:spPr>
        <p:txBody>
          <a:bodyPr anchor="ctr">
            <a:normAutofit/>
          </a:bodyPr>
          <a:lstStyle>
            <a:lvl1pPr marL="0" indent="0" algn="r">
              <a:buNone/>
              <a:defRPr sz="1800">
                <a:solidFill>
                  <a:schemeClr val="bg1"/>
                </a:solidFill>
              </a:defRPr>
            </a:lvl1pPr>
          </a:lstStyle>
          <a:p>
            <a:pPr lvl="0"/>
            <a:r>
              <a:rPr lang="en-US"/>
              <a:t>Job Title Here</a:t>
            </a:r>
          </a:p>
        </p:txBody>
      </p:sp>
      <p:sp>
        <p:nvSpPr>
          <p:cNvPr id="87" name="Text Placeholder 29"/>
          <p:cNvSpPr>
            <a:spLocks noGrp="1"/>
          </p:cNvSpPr>
          <p:nvPr>
            <p:ph type="body" sz="quarter" idx="27" hasCustomPrompt="1"/>
          </p:nvPr>
        </p:nvSpPr>
        <p:spPr>
          <a:xfrm>
            <a:off x="2948511" y="2868500"/>
            <a:ext cx="2087181" cy="431800"/>
          </a:xfrm>
          <a:noFill/>
        </p:spPr>
        <p:txBody>
          <a:bodyPr anchor="ctr">
            <a:normAutofit/>
          </a:bodyPr>
          <a:lstStyle>
            <a:lvl1pPr marL="0" indent="0" algn="r">
              <a:buNone/>
              <a:defRPr sz="1400" u="sng">
                <a:solidFill>
                  <a:srgbClr val="8C9CA6"/>
                </a:solidFill>
              </a:defRPr>
            </a:lvl1pPr>
          </a:lstStyle>
          <a:p>
            <a:pPr lvl="0"/>
            <a:r>
              <a:rPr lang="en-US"/>
              <a:t>Email here</a:t>
            </a:r>
          </a:p>
        </p:txBody>
      </p:sp>
      <p:sp>
        <p:nvSpPr>
          <p:cNvPr id="88" name="Picture Placeholder 10"/>
          <p:cNvSpPr>
            <a:spLocks noGrp="1" noChangeAspect="1"/>
          </p:cNvSpPr>
          <p:nvPr>
            <p:ph type="pic" sz="quarter" idx="28"/>
          </p:nvPr>
        </p:nvSpPr>
        <p:spPr>
          <a:xfrm>
            <a:off x="6893513" y="1425678"/>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89" name="Text Placeholder 29"/>
          <p:cNvSpPr>
            <a:spLocks noGrp="1"/>
          </p:cNvSpPr>
          <p:nvPr>
            <p:ph type="body" sz="quarter" idx="29" hasCustomPrompt="1"/>
          </p:nvPr>
        </p:nvSpPr>
        <p:spPr>
          <a:xfrm>
            <a:off x="6890354" y="3483796"/>
            <a:ext cx="4684076" cy="816743"/>
          </a:xfrm>
          <a:solidFill>
            <a:srgbClr val="F9F9F9"/>
          </a:solidFill>
        </p:spPr>
        <p:txBody>
          <a:bodyPr anchor="t">
            <a:noAutofit/>
          </a:bodyPr>
          <a:lstStyle>
            <a:lvl1pPr marL="0" indent="0" algn="just">
              <a:buNone/>
              <a:defRPr sz="1200">
                <a:solidFill>
                  <a:srgbClr val="273339"/>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103" name="TextBox 102"/>
          <p:cNvSpPr txBox="1"/>
          <p:nvPr userDrawn="1"/>
        </p:nvSpPr>
        <p:spPr>
          <a:xfrm>
            <a:off x="6909002" y="4416648"/>
            <a:ext cx="941283" cy="492443"/>
          </a:xfrm>
          <a:prstGeom prst="rect">
            <a:avLst/>
          </a:prstGeom>
          <a:noFill/>
        </p:spPr>
        <p:txBody>
          <a:bodyPr wrap="none" rtlCol="0">
            <a:spAutoFit/>
          </a:bodyPr>
          <a:lstStyle/>
          <a:p>
            <a:r>
              <a:rPr lang="en-US" sz="2600"/>
              <a:t>Skills:</a:t>
            </a:r>
          </a:p>
        </p:txBody>
      </p:sp>
      <p:sp>
        <p:nvSpPr>
          <p:cNvPr id="104" name="Text Placeholder 29"/>
          <p:cNvSpPr>
            <a:spLocks noGrp="1"/>
          </p:cNvSpPr>
          <p:nvPr>
            <p:ph type="body" sz="quarter" idx="30" hasCustomPrompt="1"/>
          </p:nvPr>
        </p:nvSpPr>
        <p:spPr>
          <a:xfrm>
            <a:off x="8978662" y="1722195"/>
            <a:ext cx="2596896" cy="431800"/>
          </a:xfrm>
          <a:solidFill>
            <a:schemeClr val="accent4"/>
          </a:solidFill>
        </p:spPr>
        <p:txBody>
          <a:bodyPr anchor="ctr">
            <a:normAutofit/>
          </a:bodyPr>
          <a:lstStyle>
            <a:lvl1pPr marL="0" indent="0" algn="r">
              <a:buNone/>
              <a:defRPr sz="2200">
                <a:solidFill>
                  <a:schemeClr val="bg1"/>
                </a:solidFill>
              </a:defRPr>
            </a:lvl1pPr>
          </a:lstStyle>
          <a:p>
            <a:pPr lvl="0"/>
            <a:r>
              <a:rPr lang="en-US"/>
              <a:t>Name Here</a:t>
            </a:r>
          </a:p>
        </p:txBody>
      </p:sp>
      <p:sp>
        <p:nvSpPr>
          <p:cNvPr id="105" name="Text Placeholder 29"/>
          <p:cNvSpPr>
            <a:spLocks noGrp="1"/>
          </p:cNvSpPr>
          <p:nvPr>
            <p:ph type="body" sz="quarter" idx="31" hasCustomPrompt="1"/>
          </p:nvPr>
        </p:nvSpPr>
        <p:spPr>
          <a:xfrm>
            <a:off x="8978662" y="2313819"/>
            <a:ext cx="2596896" cy="431800"/>
          </a:xfrm>
          <a:solidFill>
            <a:schemeClr val="accent1"/>
          </a:solidFill>
        </p:spPr>
        <p:txBody>
          <a:bodyPr anchor="ctr">
            <a:normAutofit/>
          </a:bodyPr>
          <a:lstStyle>
            <a:lvl1pPr marL="0" indent="0" algn="r">
              <a:buNone/>
              <a:defRPr sz="1800">
                <a:solidFill>
                  <a:schemeClr val="bg1"/>
                </a:solidFill>
              </a:defRPr>
            </a:lvl1pPr>
          </a:lstStyle>
          <a:p>
            <a:pPr lvl="0"/>
            <a:r>
              <a:rPr lang="en-US"/>
              <a:t>Job Title Here</a:t>
            </a:r>
          </a:p>
        </p:txBody>
      </p:sp>
      <p:sp>
        <p:nvSpPr>
          <p:cNvPr id="106" name="Text Placeholder 29"/>
          <p:cNvSpPr>
            <a:spLocks noGrp="1"/>
          </p:cNvSpPr>
          <p:nvPr>
            <p:ph type="body" sz="quarter" idx="32" hasCustomPrompt="1"/>
          </p:nvPr>
        </p:nvSpPr>
        <p:spPr>
          <a:xfrm>
            <a:off x="9487249" y="2868498"/>
            <a:ext cx="2087181" cy="431800"/>
          </a:xfrm>
          <a:noFill/>
        </p:spPr>
        <p:txBody>
          <a:bodyPr anchor="ctr">
            <a:normAutofit/>
          </a:bodyPr>
          <a:lstStyle>
            <a:lvl1pPr marL="0" indent="0" algn="r">
              <a:buNone/>
              <a:defRPr sz="1400" u="sng">
                <a:solidFill>
                  <a:srgbClr val="8C9CA6"/>
                </a:solidFill>
              </a:defRPr>
            </a:lvl1pPr>
          </a:lstStyle>
          <a:p>
            <a:pPr lvl="0"/>
            <a:r>
              <a:rPr lang="en-US"/>
              <a:t>Email here</a:t>
            </a:r>
          </a:p>
        </p:txBody>
      </p:sp>
      <p:grpSp>
        <p:nvGrpSpPr>
          <p:cNvPr id="25" name="Group 24"/>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884849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 pictur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1595448"/>
            <a:ext cx="4458968" cy="335755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8" name="Picture Placeholder 10"/>
          <p:cNvSpPr>
            <a:spLocks noGrp="1" noChangeAspect="1"/>
          </p:cNvSpPr>
          <p:nvPr>
            <p:ph type="pic" sz="quarter" idx="15"/>
          </p:nvPr>
        </p:nvSpPr>
        <p:spPr>
          <a:xfrm>
            <a:off x="6160008" y="1589181"/>
            <a:ext cx="1993392" cy="1501000"/>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4929496"/>
            <a:ext cx="4462272"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0" name="Rectangle 19"/>
          <p:cNvSpPr/>
          <p:nvPr userDrawn="1"/>
        </p:nvSpPr>
        <p:spPr>
          <a:xfrm>
            <a:off x="6160007" y="3072692"/>
            <a:ext cx="1993392"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5198839"/>
            <a:ext cx="4462272" cy="431800"/>
          </a:xfrm>
        </p:spPr>
        <p:txBody>
          <a:bodyPr anchor="ctr">
            <a:normAutofit/>
          </a:bodyPr>
          <a:lstStyle>
            <a:lvl1pPr marL="0" indent="0" algn="ctr">
              <a:buNone/>
              <a:defRPr sz="3200">
                <a:solidFill>
                  <a:srgbClr val="324D5E"/>
                </a:solidFill>
              </a:defRPr>
            </a:lvl1pPr>
          </a:lstStyle>
          <a:p>
            <a:pPr lvl="0"/>
            <a:r>
              <a:rPr lang="en-US"/>
              <a:t>Name Here</a:t>
            </a:r>
          </a:p>
        </p:txBody>
      </p:sp>
      <p:sp>
        <p:nvSpPr>
          <p:cNvPr id="32" name="Text Placeholder 29"/>
          <p:cNvSpPr>
            <a:spLocks noGrp="1"/>
          </p:cNvSpPr>
          <p:nvPr>
            <p:ph type="body" sz="quarter" idx="19" hasCustomPrompt="1"/>
          </p:nvPr>
        </p:nvSpPr>
        <p:spPr>
          <a:xfrm>
            <a:off x="6160007" y="3168050"/>
            <a:ext cx="1993392" cy="438750"/>
          </a:xfrm>
        </p:spPr>
        <p:txBody>
          <a:bodyPr anchor="ctr">
            <a:normAutofit/>
          </a:bodyPr>
          <a:lstStyle>
            <a:lvl1pPr marL="0" indent="0" algn="ctr">
              <a:buNone/>
              <a:defRPr sz="20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54775" y="5596457"/>
            <a:ext cx="4462272" cy="431800"/>
          </a:xfrm>
        </p:spPr>
        <p:txBody>
          <a:bodyPr anchor="ctr">
            <a:noAutofit/>
          </a:bodyPr>
          <a:lstStyle>
            <a:lvl1pPr marL="0" indent="0" algn="ctr">
              <a:buNone/>
              <a:defRPr sz="2800">
                <a:solidFill>
                  <a:srgbClr val="8C9CA6"/>
                </a:solidFill>
              </a:defRPr>
            </a:lvl1pPr>
          </a:lstStyle>
          <a:p>
            <a:pPr lvl="0"/>
            <a:r>
              <a:rPr lang="en-US"/>
              <a:t>Job Title Here</a:t>
            </a:r>
          </a:p>
        </p:txBody>
      </p:sp>
      <p:sp>
        <p:nvSpPr>
          <p:cNvPr id="36" name="Text Placeholder 29"/>
          <p:cNvSpPr>
            <a:spLocks noGrp="1"/>
          </p:cNvSpPr>
          <p:nvPr>
            <p:ph type="body" sz="quarter" idx="23" hasCustomPrompt="1"/>
          </p:nvPr>
        </p:nvSpPr>
        <p:spPr>
          <a:xfrm>
            <a:off x="6160007" y="3476507"/>
            <a:ext cx="1993392" cy="431800"/>
          </a:xfrm>
        </p:spPr>
        <p:txBody>
          <a:bodyPr anchor="ctr">
            <a:normAutofit/>
          </a:bodyPr>
          <a:lstStyle>
            <a:lvl1pPr marL="0" indent="0" algn="ctr">
              <a:buNone/>
              <a:defRPr sz="1600">
                <a:solidFill>
                  <a:srgbClr val="8C9CA6"/>
                </a:solidFill>
              </a:defRPr>
            </a:lvl1pPr>
          </a:lstStyle>
          <a:p>
            <a:pPr lvl="0"/>
            <a:r>
              <a:rPr lang="en-US"/>
              <a:t>Job Title Here</a:t>
            </a:r>
          </a:p>
        </p:txBody>
      </p:sp>
      <p:sp>
        <p:nvSpPr>
          <p:cNvPr id="45" name="Picture Placeholder 10"/>
          <p:cNvSpPr>
            <a:spLocks noGrp="1" noChangeAspect="1"/>
          </p:cNvSpPr>
          <p:nvPr>
            <p:ph type="pic" sz="quarter" idx="24"/>
          </p:nvPr>
        </p:nvSpPr>
        <p:spPr>
          <a:xfrm>
            <a:off x="6155540" y="4027646"/>
            <a:ext cx="1993392" cy="1501000"/>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46" name="Rectangle 45"/>
          <p:cNvSpPr/>
          <p:nvPr userDrawn="1"/>
        </p:nvSpPr>
        <p:spPr>
          <a:xfrm>
            <a:off x="6155539" y="5511157"/>
            <a:ext cx="1993392"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7" name="Text Placeholder 29"/>
          <p:cNvSpPr>
            <a:spLocks noGrp="1"/>
          </p:cNvSpPr>
          <p:nvPr>
            <p:ph type="body" sz="quarter" idx="25" hasCustomPrompt="1"/>
          </p:nvPr>
        </p:nvSpPr>
        <p:spPr>
          <a:xfrm>
            <a:off x="6155539" y="5606515"/>
            <a:ext cx="1993392" cy="438750"/>
          </a:xfrm>
        </p:spPr>
        <p:txBody>
          <a:bodyPr anchor="ctr">
            <a:normAutofit/>
          </a:bodyPr>
          <a:lstStyle>
            <a:lvl1pPr marL="0" indent="0" algn="ctr">
              <a:buNone/>
              <a:defRPr sz="2000">
                <a:solidFill>
                  <a:srgbClr val="324D5E"/>
                </a:solidFill>
              </a:defRPr>
            </a:lvl1pPr>
          </a:lstStyle>
          <a:p>
            <a:pPr lvl="0"/>
            <a:r>
              <a:rPr lang="en-US"/>
              <a:t>Name Here</a:t>
            </a:r>
          </a:p>
        </p:txBody>
      </p:sp>
      <p:sp>
        <p:nvSpPr>
          <p:cNvPr id="48" name="Text Placeholder 29"/>
          <p:cNvSpPr>
            <a:spLocks noGrp="1"/>
          </p:cNvSpPr>
          <p:nvPr>
            <p:ph type="body" sz="quarter" idx="26" hasCustomPrompt="1"/>
          </p:nvPr>
        </p:nvSpPr>
        <p:spPr>
          <a:xfrm>
            <a:off x="6155539" y="5914972"/>
            <a:ext cx="1993392" cy="431800"/>
          </a:xfrm>
        </p:spPr>
        <p:txBody>
          <a:bodyPr anchor="ctr">
            <a:normAutofit/>
          </a:bodyPr>
          <a:lstStyle>
            <a:lvl1pPr marL="0" indent="0" algn="ctr">
              <a:buNone/>
              <a:defRPr sz="1600">
                <a:solidFill>
                  <a:srgbClr val="8C9CA6"/>
                </a:solidFill>
              </a:defRPr>
            </a:lvl1pPr>
          </a:lstStyle>
          <a:p>
            <a:pPr lvl="0"/>
            <a:r>
              <a:rPr lang="en-US"/>
              <a:t>Job Title Here</a:t>
            </a:r>
          </a:p>
        </p:txBody>
      </p:sp>
      <p:sp>
        <p:nvSpPr>
          <p:cNvPr id="49" name="Picture Placeholder 10"/>
          <p:cNvSpPr>
            <a:spLocks noGrp="1" noChangeAspect="1"/>
          </p:cNvSpPr>
          <p:nvPr>
            <p:ph type="pic" sz="quarter" idx="27"/>
          </p:nvPr>
        </p:nvSpPr>
        <p:spPr>
          <a:xfrm>
            <a:off x="9360408" y="1589181"/>
            <a:ext cx="1993392" cy="1501000"/>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50" name="Rectangle 49"/>
          <p:cNvSpPr/>
          <p:nvPr userDrawn="1"/>
        </p:nvSpPr>
        <p:spPr>
          <a:xfrm>
            <a:off x="9360407" y="3072692"/>
            <a:ext cx="1993392"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1" name="Text Placeholder 29"/>
          <p:cNvSpPr>
            <a:spLocks noGrp="1"/>
          </p:cNvSpPr>
          <p:nvPr>
            <p:ph type="body" sz="quarter" idx="28" hasCustomPrompt="1"/>
          </p:nvPr>
        </p:nvSpPr>
        <p:spPr>
          <a:xfrm>
            <a:off x="9360407" y="3168050"/>
            <a:ext cx="1993392" cy="438750"/>
          </a:xfrm>
        </p:spPr>
        <p:txBody>
          <a:bodyPr anchor="ctr">
            <a:normAutofit/>
          </a:bodyPr>
          <a:lstStyle>
            <a:lvl1pPr marL="0" indent="0" algn="ctr">
              <a:buNone/>
              <a:defRPr sz="2000">
                <a:solidFill>
                  <a:srgbClr val="324D5E"/>
                </a:solidFill>
              </a:defRPr>
            </a:lvl1pPr>
          </a:lstStyle>
          <a:p>
            <a:pPr lvl="0"/>
            <a:r>
              <a:rPr lang="en-US"/>
              <a:t>Name Here</a:t>
            </a:r>
          </a:p>
        </p:txBody>
      </p:sp>
      <p:sp>
        <p:nvSpPr>
          <p:cNvPr id="52" name="Text Placeholder 29"/>
          <p:cNvSpPr>
            <a:spLocks noGrp="1"/>
          </p:cNvSpPr>
          <p:nvPr>
            <p:ph type="body" sz="quarter" idx="29" hasCustomPrompt="1"/>
          </p:nvPr>
        </p:nvSpPr>
        <p:spPr>
          <a:xfrm>
            <a:off x="9360407" y="3476507"/>
            <a:ext cx="1993392" cy="431800"/>
          </a:xfrm>
        </p:spPr>
        <p:txBody>
          <a:bodyPr anchor="ctr">
            <a:normAutofit/>
          </a:bodyPr>
          <a:lstStyle>
            <a:lvl1pPr marL="0" indent="0" algn="ctr">
              <a:buNone/>
              <a:defRPr sz="1600">
                <a:solidFill>
                  <a:srgbClr val="8C9CA6"/>
                </a:solidFill>
              </a:defRPr>
            </a:lvl1pPr>
          </a:lstStyle>
          <a:p>
            <a:pPr lvl="0"/>
            <a:r>
              <a:rPr lang="en-US"/>
              <a:t>Job Title Here</a:t>
            </a:r>
          </a:p>
        </p:txBody>
      </p:sp>
      <p:sp>
        <p:nvSpPr>
          <p:cNvPr id="53" name="Picture Placeholder 10"/>
          <p:cNvSpPr>
            <a:spLocks noGrp="1" noChangeAspect="1"/>
          </p:cNvSpPr>
          <p:nvPr>
            <p:ph type="pic" sz="quarter" idx="30"/>
          </p:nvPr>
        </p:nvSpPr>
        <p:spPr>
          <a:xfrm>
            <a:off x="9355940" y="4027646"/>
            <a:ext cx="1993392" cy="1501000"/>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54" name="Rectangle 53"/>
          <p:cNvSpPr/>
          <p:nvPr userDrawn="1"/>
        </p:nvSpPr>
        <p:spPr>
          <a:xfrm>
            <a:off x="9355939" y="5511157"/>
            <a:ext cx="1993392"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5" name="Text Placeholder 29"/>
          <p:cNvSpPr>
            <a:spLocks noGrp="1"/>
          </p:cNvSpPr>
          <p:nvPr>
            <p:ph type="body" sz="quarter" idx="31" hasCustomPrompt="1"/>
          </p:nvPr>
        </p:nvSpPr>
        <p:spPr>
          <a:xfrm>
            <a:off x="9355939" y="5606515"/>
            <a:ext cx="1993392" cy="438750"/>
          </a:xfrm>
        </p:spPr>
        <p:txBody>
          <a:bodyPr anchor="ctr">
            <a:normAutofit/>
          </a:bodyPr>
          <a:lstStyle>
            <a:lvl1pPr marL="0" indent="0" algn="ctr">
              <a:buNone/>
              <a:defRPr sz="2000">
                <a:solidFill>
                  <a:srgbClr val="324D5E"/>
                </a:solidFill>
              </a:defRPr>
            </a:lvl1pPr>
          </a:lstStyle>
          <a:p>
            <a:pPr lvl="0"/>
            <a:r>
              <a:rPr lang="en-US"/>
              <a:t>Name Here</a:t>
            </a:r>
          </a:p>
        </p:txBody>
      </p:sp>
      <p:sp>
        <p:nvSpPr>
          <p:cNvPr id="56" name="Text Placeholder 29"/>
          <p:cNvSpPr>
            <a:spLocks noGrp="1"/>
          </p:cNvSpPr>
          <p:nvPr>
            <p:ph type="body" sz="quarter" idx="32" hasCustomPrompt="1"/>
          </p:nvPr>
        </p:nvSpPr>
        <p:spPr>
          <a:xfrm>
            <a:off x="9355939" y="5914972"/>
            <a:ext cx="1993392" cy="431800"/>
          </a:xfrm>
        </p:spPr>
        <p:txBody>
          <a:bodyPr anchor="ctr">
            <a:normAutofit/>
          </a:bodyPr>
          <a:lstStyle>
            <a:lvl1pPr marL="0" indent="0" algn="ctr">
              <a:buNone/>
              <a:defRPr sz="1600">
                <a:solidFill>
                  <a:srgbClr val="8C9CA6"/>
                </a:solidFill>
              </a:defRPr>
            </a:lvl1pPr>
          </a:lstStyle>
          <a:p>
            <a:pPr lvl="0"/>
            <a:r>
              <a:rPr lang="en-US"/>
              <a:t>Job Title Here</a:t>
            </a:r>
          </a:p>
        </p:txBody>
      </p:sp>
      <p:grpSp>
        <p:nvGrpSpPr>
          <p:cNvPr id="33" name="Group 32"/>
          <p:cNvGrpSpPr/>
          <p:nvPr userDrawn="1"/>
        </p:nvGrpSpPr>
        <p:grpSpPr>
          <a:xfrm>
            <a:off x="0" y="6766560"/>
            <a:ext cx="12192000" cy="91440"/>
            <a:chOff x="0" y="4480421"/>
            <a:chExt cx="12192000" cy="91440"/>
          </a:xfrm>
        </p:grpSpPr>
        <p:sp>
          <p:nvSpPr>
            <p:cNvPr id="34" name="Rectangle 3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401144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 pictures and quot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54775" y="2236041"/>
            <a:ext cx="2600055" cy="1957811"/>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1" name="Picture Placeholder 10"/>
          <p:cNvSpPr>
            <a:spLocks noGrp="1" noChangeAspect="1"/>
          </p:cNvSpPr>
          <p:nvPr>
            <p:ph type="pic" sz="quarter" idx="16"/>
          </p:nvPr>
        </p:nvSpPr>
        <p:spPr>
          <a:xfrm>
            <a:off x="6278479" y="2236040"/>
            <a:ext cx="2600055" cy="1957811"/>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54775" y="4191842"/>
            <a:ext cx="2596896"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Rectangle 22"/>
          <p:cNvSpPr/>
          <p:nvPr userDrawn="1"/>
        </p:nvSpPr>
        <p:spPr>
          <a:xfrm>
            <a:off x="6278479" y="4191841"/>
            <a:ext cx="2596896"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54775" y="4325300"/>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3" name="Text Placeholder 29"/>
          <p:cNvSpPr>
            <a:spLocks noGrp="1"/>
          </p:cNvSpPr>
          <p:nvPr>
            <p:ph type="body" sz="quarter" idx="20" hasCustomPrompt="1"/>
          </p:nvPr>
        </p:nvSpPr>
        <p:spPr>
          <a:xfrm>
            <a:off x="6278479" y="4325300"/>
            <a:ext cx="2596896" cy="431800"/>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54775" y="4799118"/>
            <a:ext cx="2596896" cy="431800"/>
          </a:xfr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1800">
                <a:solidFill>
                  <a:srgbClr val="8C9CA6"/>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t>Job Title Here</a:t>
            </a:r>
          </a:p>
        </p:txBody>
      </p:sp>
      <p:sp>
        <p:nvSpPr>
          <p:cNvPr id="37" name="Text Placeholder 29"/>
          <p:cNvSpPr>
            <a:spLocks noGrp="1"/>
          </p:cNvSpPr>
          <p:nvPr>
            <p:ph type="body" sz="quarter" idx="24" hasCustomPrompt="1"/>
          </p:nvPr>
        </p:nvSpPr>
        <p:spPr>
          <a:xfrm>
            <a:off x="6278479" y="4799118"/>
            <a:ext cx="2596896" cy="431800"/>
          </a:xfrm>
        </p:spPr>
        <p:txBody>
          <a:bodyPr anchor="ctr">
            <a:normAutofit/>
          </a:bodyPr>
          <a:lstStyle>
            <a:lvl1pPr marL="0" indent="0" algn="ctr">
              <a:buNone/>
              <a:defRPr sz="1800">
                <a:solidFill>
                  <a:srgbClr val="8C9CA6"/>
                </a:solidFill>
              </a:defRPr>
            </a:lvl1pPr>
          </a:lstStyle>
          <a:p>
            <a:pPr lvl="0"/>
            <a:r>
              <a:rPr lang="en-US"/>
              <a:t>Job Title Here</a:t>
            </a:r>
          </a:p>
        </p:txBody>
      </p:sp>
      <p:sp>
        <p:nvSpPr>
          <p:cNvPr id="31" name="Text Placeholder 29"/>
          <p:cNvSpPr>
            <a:spLocks noGrp="1"/>
          </p:cNvSpPr>
          <p:nvPr>
            <p:ph type="body" sz="quarter" idx="27" hasCustomPrompt="1"/>
          </p:nvPr>
        </p:nvSpPr>
        <p:spPr>
          <a:xfrm>
            <a:off x="3314870" y="2368596"/>
            <a:ext cx="2596896" cy="2862322"/>
          </a:xfrm>
        </p:spPr>
        <p:txBody>
          <a:bodyPr anchor="ctr">
            <a:spAutoFit/>
          </a:bodyPr>
          <a:lstStyle>
            <a:lvl1pPr marL="0" indent="457200" algn="just">
              <a:buNone/>
              <a:defRPr sz="2000">
                <a:solidFill>
                  <a:srgbClr val="324D5E"/>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3" name="TextBox 2"/>
          <p:cNvSpPr txBox="1"/>
          <p:nvPr userDrawn="1"/>
        </p:nvSpPr>
        <p:spPr>
          <a:xfrm>
            <a:off x="3000251" y="1746844"/>
            <a:ext cx="825867" cy="1862048"/>
          </a:xfrm>
          <a:prstGeom prst="rect">
            <a:avLst/>
          </a:prstGeom>
          <a:noFill/>
        </p:spPr>
        <p:txBody>
          <a:bodyPr wrap="none" rtlCol="0">
            <a:spAutoFit/>
          </a:bodyPr>
          <a:lstStyle/>
          <a:p>
            <a:r>
              <a:rPr lang="en-US" sz="11500" b="1">
                <a:solidFill>
                  <a:srgbClr val="8C9CA6"/>
                </a:solidFill>
              </a:rPr>
              <a:t>“</a:t>
            </a:r>
          </a:p>
        </p:txBody>
      </p:sp>
      <p:sp>
        <p:nvSpPr>
          <p:cNvPr id="41" name="TextBox 40"/>
          <p:cNvSpPr txBox="1"/>
          <p:nvPr userDrawn="1"/>
        </p:nvSpPr>
        <p:spPr>
          <a:xfrm>
            <a:off x="8926209" y="1746844"/>
            <a:ext cx="825867" cy="1862048"/>
          </a:xfrm>
          <a:prstGeom prst="rect">
            <a:avLst/>
          </a:prstGeom>
          <a:noFill/>
        </p:spPr>
        <p:txBody>
          <a:bodyPr wrap="none" rtlCol="0">
            <a:spAutoFit/>
          </a:bodyPr>
          <a:lstStyle/>
          <a:p>
            <a:r>
              <a:rPr lang="en-US" sz="11500" b="1">
                <a:solidFill>
                  <a:srgbClr val="8C9CA6"/>
                </a:solidFill>
              </a:rPr>
              <a:t>“</a:t>
            </a:r>
          </a:p>
        </p:txBody>
      </p:sp>
      <p:sp>
        <p:nvSpPr>
          <p:cNvPr id="42" name="TextBox 41"/>
          <p:cNvSpPr txBox="1"/>
          <p:nvPr userDrawn="1"/>
        </p:nvSpPr>
        <p:spPr>
          <a:xfrm>
            <a:off x="11353800" y="4650409"/>
            <a:ext cx="825867" cy="1862048"/>
          </a:xfrm>
          <a:prstGeom prst="rect">
            <a:avLst/>
          </a:prstGeom>
          <a:noFill/>
        </p:spPr>
        <p:txBody>
          <a:bodyPr wrap="none" rtlCol="0">
            <a:spAutoFit/>
          </a:bodyPr>
          <a:lstStyle/>
          <a:p>
            <a:r>
              <a:rPr lang="en-US" sz="11500" b="1">
                <a:solidFill>
                  <a:srgbClr val="8C9CA6"/>
                </a:solidFill>
              </a:rPr>
              <a:t>”</a:t>
            </a:r>
          </a:p>
        </p:txBody>
      </p:sp>
      <p:sp>
        <p:nvSpPr>
          <p:cNvPr id="43" name="TextBox 42"/>
          <p:cNvSpPr txBox="1"/>
          <p:nvPr userDrawn="1"/>
        </p:nvSpPr>
        <p:spPr>
          <a:xfrm>
            <a:off x="5447574" y="4650409"/>
            <a:ext cx="825867" cy="1862048"/>
          </a:xfrm>
          <a:prstGeom prst="rect">
            <a:avLst/>
          </a:prstGeom>
          <a:noFill/>
        </p:spPr>
        <p:txBody>
          <a:bodyPr wrap="none" rtlCol="0">
            <a:spAutoFit/>
          </a:bodyPr>
          <a:lstStyle/>
          <a:p>
            <a:r>
              <a:rPr lang="en-US" sz="11500" b="1">
                <a:solidFill>
                  <a:srgbClr val="8C9CA6"/>
                </a:solidFill>
              </a:rPr>
              <a:t>”</a:t>
            </a:r>
          </a:p>
        </p:txBody>
      </p:sp>
      <p:sp>
        <p:nvSpPr>
          <p:cNvPr id="22" name="Text Placeholder 21"/>
          <p:cNvSpPr>
            <a:spLocks noGrp="1"/>
          </p:cNvSpPr>
          <p:nvPr>
            <p:ph type="body" sz="quarter" idx="31" hasCustomPrompt="1"/>
          </p:nvPr>
        </p:nvSpPr>
        <p:spPr>
          <a:xfrm>
            <a:off x="9235060" y="2368846"/>
            <a:ext cx="2596896" cy="2862072"/>
          </a:xfrm>
        </p:spPr>
        <p:txBody>
          <a:bodyPr vert="horz" lIns="91440" tIns="45720" rIns="91440" bIns="45720" rtlCol="0">
            <a:spAutoFit/>
          </a:bodyPr>
          <a:lstStyle>
            <a:lvl1pPr marL="0" indent="457200" algn="just">
              <a:buNone/>
              <a:defRPr lang="en-US" sz="2000" smtClean="0">
                <a:solidFill>
                  <a:srgbClr val="324D5E"/>
                </a:solidFill>
              </a:defRPr>
            </a:lvl1pPr>
            <a:lvl2pPr>
              <a:defRPr lang="en-US" smtClean="0"/>
            </a:lvl2pPr>
            <a:lvl3pPr>
              <a:defRPr lang="en-US" smtClean="0"/>
            </a:lvl3pPr>
            <a:lvl4pPr>
              <a:defRPr lang="en-US" smtClean="0"/>
            </a:lvl4pPr>
            <a:lvl5pPr>
              <a:defRPr lang="en-US"/>
            </a:lvl5pPr>
          </a:lstStyle>
          <a:p>
            <a:pPr lvl="0"/>
            <a:r>
              <a:rPr lang="en-US"/>
              <a:t>Lorem ipsum dolor sit amet, commodo lacinia dignissim vel sed, ut vestibulum augue phasellus eros. Parturient eros at in diam non eleifend, ac vitae non non vestibulum justo. Venenatis porta mit.</a:t>
            </a:r>
          </a:p>
        </p:txBody>
      </p:sp>
      <p:grpSp>
        <p:nvGrpSpPr>
          <p:cNvPr id="27" name="Group 26"/>
          <p:cNvGrpSpPr/>
          <p:nvPr userDrawn="1"/>
        </p:nvGrpSpPr>
        <p:grpSpPr>
          <a:xfrm>
            <a:off x="0" y="6766560"/>
            <a:ext cx="12192000" cy="91440"/>
            <a:chOff x="0" y="4480421"/>
            <a:chExt cx="12192000" cy="91440"/>
          </a:xfrm>
        </p:grpSpPr>
        <p:sp>
          <p:nvSpPr>
            <p:cNvPr id="28" name="Rectangle 2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748420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4 pictures and title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310896" y="1425680"/>
            <a:ext cx="2120775" cy="1596919"/>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310896" y="3012586"/>
            <a:ext cx="2121408"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0" name="Text Placeholder 29"/>
          <p:cNvSpPr>
            <a:spLocks noGrp="1"/>
          </p:cNvSpPr>
          <p:nvPr>
            <p:ph type="body" sz="quarter" idx="18" hasCustomPrompt="1"/>
          </p:nvPr>
        </p:nvSpPr>
        <p:spPr>
          <a:xfrm>
            <a:off x="310896" y="3274338"/>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35" name="Text Placeholder 29"/>
          <p:cNvSpPr>
            <a:spLocks noGrp="1"/>
          </p:cNvSpPr>
          <p:nvPr>
            <p:ph type="body" sz="quarter" idx="22" hasCustomPrompt="1"/>
          </p:nvPr>
        </p:nvSpPr>
        <p:spPr>
          <a:xfrm>
            <a:off x="310896" y="3605133"/>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53" name="Picture Placeholder 10"/>
          <p:cNvSpPr>
            <a:spLocks noGrp="1" noChangeAspect="1"/>
          </p:cNvSpPr>
          <p:nvPr>
            <p:ph type="pic" sz="quarter" idx="23"/>
          </p:nvPr>
        </p:nvSpPr>
        <p:spPr>
          <a:xfrm>
            <a:off x="3460496" y="3274113"/>
            <a:ext cx="2120775" cy="1596919"/>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54" name="Rectangle 53"/>
          <p:cNvSpPr/>
          <p:nvPr userDrawn="1"/>
        </p:nvSpPr>
        <p:spPr>
          <a:xfrm>
            <a:off x="3460496" y="4861019"/>
            <a:ext cx="2121408"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5" name="Text Placeholder 29"/>
          <p:cNvSpPr>
            <a:spLocks noGrp="1"/>
          </p:cNvSpPr>
          <p:nvPr>
            <p:ph type="body" sz="quarter" idx="24" hasCustomPrompt="1"/>
          </p:nvPr>
        </p:nvSpPr>
        <p:spPr>
          <a:xfrm>
            <a:off x="3460496" y="5122771"/>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56" name="Text Placeholder 29"/>
          <p:cNvSpPr>
            <a:spLocks noGrp="1"/>
          </p:cNvSpPr>
          <p:nvPr>
            <p:ph type="body" sz="quarter" idx="25" hasCustomPrompt="1"/>
          </p:nvPr>
        </p:nvSpPr>
        <p:spPr>
          <a:xfrm>
            <a:off x="3460496" y="5453566"/>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57" name="Picture Placeholder 10"/>
          <p:cNvSpPr>
            <a:spLocks noGrp="1" noChangeAspect="1"/>
          </p:cNvSpPr>
          <p:nvPr>
            <p:ph type="pic" sz="quarter" idx="26"/>
          </p:nvPr>
        </p:nvSpPr>
        <p:spPr>
          <a:xfrm>
            <a:off x="6610096" y="1425680"/>
            <a:ext cx="2120775" cy="1596919"/>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58" name="Rectangle 57"/>
          <p:cNvSpPr/>
          <p:nvPr userDrawn="1"/>
        </p:nvSpPr>
        <p:spPr>
          <a:xfrm>
            <a:off x="6610096" y="3012586"/>
            <a:ext cx="2121408"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9" name="Text Placeholder 29"/>
          <p:cNvSpPr>
            <a:spLocks noGrp="1"/>
          </p:cNvSpPr>
          <p:nvPr>
            <p:ph type="body" sz="quarter" idx="27" hasCustomPrompt="1"/>
          </p:nvPr>
        </p:nvSpPr>
        <p:spPr>
          <a:xfrm>
            <a:off x="6610096" y="3274338"/>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60" name="Text Placeholder 29"/>
          <p:cNvSpPr>
            <a:spLocks noGrp="1"/>
          </p:cNvSpPr>
          <p:nvPr>
            <p:ph type="body" sz="quarter" idx="28" hasCustomPrompt="1"/>
          </p:nvPr>
        </p:nvSpPr>
        <p:spPr>
          <a:xfrm>
            <a:off x="6610096" y="3605133"/>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61" name="Picture Placeholder 10"/>
          <p:cNvSpPr>
            <a:spLocks noGrp="1" noChangeAspect="1"/>
          </p:cNvSpPr>
          <p:nvPr>
            <p:ph type="pic" sz="quarter" idx="29"/>
          </p:nvPr>
        </p:nvSpPr>
        <p:spPr>
          <a:xfrm>
            <a:off x="9759696" y="3274338"/>
            <a:ext cx="2120775" cy="1596919"/>
          </a:xfr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62" name="Rectangle 61"/>
          <p:cNvSpPr/>
          <p:nvPr userDrawn="1"/>
        </p:nvSpPr>
        <p:spPr>
          <a:xfrm>
            <a:off x="9759696" y="4861244"/>
            <a:ext cx="2121408"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3" name="Text Placeholder 29"/>
          <p:cNvSpPr>
            <a:spLocks noGrp="1"/>
          </p:cNvSpPr>
          <p:nvPr>
            <p:ph type="body" sz="quarter" idx="30" hasCustomPrompt="1"/>
          </p:nvPr>
        </p:nvSpPr>
        <p:spPr>
          <a:xfrm>
            <a:off x="9759696" y="5122996"/>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64" name="Text Placeholder 29"/>
          <p:cNvSpPr>
            <a:spLocks noGrp="1"/>
          </p:cNvSpPr>
          <p:nvPr>
            <p:ph type="body" sz="quarter" idx="31" hasCustomPrompt="1"/>
          </p:nvPr>
        </p:nvSpPr>
        <p:spPr>
          <a:xfrm>
            <a:off x="9759696" y="5453791"/>
            <a:ext cx="2121408" cy="311784"/>
          </a:xfrm>
        </p:spPr>
        <p:txBody>
          <a:bodyPr anchor="t">
            <a:noAutofit/>
          </a:bodyPr>
          <a:lstStyle>
            <a:lvl1pPr marL="0" indent="0" algn="ctr">
              <a:buNone/>
              <a:defRPr sz="1800">
                <a:solidFill>
                  <a:srgbClr val="8C9CA6"/>
                </a:solidFill>
              </a:defRPr>
            </a:lvl1pPr>
          </a:lstStyle>
          <a:p>
            <a:pPr lvl="0"/>
            <a:r>
              <a:rPr lang="en-US"/>
              <a:t>Job Title Here</a:t>
            </a:r>
          </a:p>
        </p:txBody>
      </p:sp>
      <p:grpSp>
        <p:nvGrpSpPr>
          <p:cNvPr id="29" name="Group 28"/>
          <p:cNvGrpSpPr/>
          <p:nvPr userDrawn="1"/>
        </p:nvGrpSpPr>
        <p:grpSpPr>
          <a:xfrm>
            <a:off x="0" y="6766560"/>
            <a:ext cx="12192000" cy="91440"/>
            <a:chOff x="0" y="4480421"/>
            <a:chExt cx="12192000" cy="91440"/>
          </a:xfrm>
        </p:grpSpPr>
        <p:sp>
          <p:nvSpPr>
            <p:cNvPr id="31" name="Rectangle 3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581971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681569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4 pictures timelin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579706" y="1589809"/>
            <a:ext cx="2120775" cy="1596919"/>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17" name="Rectangle 16"/>
          <p:cNvSpPr/>
          <p:nvPr userDrawn="1"/>
        </p:nvSpPr>
        <p:spPr>
          <a:xfrm>
            <a:off x="579706" y="3176715"/>
            <a:ext cx="2121408" cy="91440"/>
          </a:xfrm>
          <a:prstGeom prst="rect">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5" name="Text Placeholder 29"/>
          <p:cNvSpPr>
            <a:spLocks noGrp="1"/>
          </p:cNvSpPr>
          <p:nvPr>
            <p:ph type="body" sz="quarter" idx="22" hasCustomPrompt="1"/>
          </p:nvPr>
        </p:nvSpPr>
        <p:spPr>
          <a:xfrm>
            <a:off x="579706" y="3950472"/>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53" name="Picture Placeholder 10"/>
          <p:cNvSpPr>
            <a:spLocks noGrp="1" noChangeAspect="1"/>
          </p:cNvSpPr>
          <p:nvPr>
            <p:ph type="pic" sz="quarter" idx="23"/>
          </p:nvPr>
        </p:nvSpPr>
        <p:spPr>
          <a:xfrm>
            <a:off x="3553978" y="3950472"/>
            <a:ext cx="2120775" cy="1596919"/>
          </a:xfrm>
          <a:solidFill>
            <a:srgbClr val="324D5E">
              <a:alpha val="30000"/>
            </a:srgbClr>
          </a:solidFill>
        </p:spPr>
        <p:txBody>
          <a:bodyPr vert="horz" lIns="91440" tIns="45720" rIns="91440" bIns="45720" rtlCol="0">
            <a:normAutofit/>
          </a:bodyPr>
          <a:lstStyle>
            <a:lvl1pPr>
              <a:defRPr lang="en-US"/>
            </a:lvl1pPr>
          </a:lstStyle>
          <a:p>
            <a:pPr lvl="0"/>
            <a:endParaRPr lang="en-US"/>
          </a:p>
        </p:txBody>
      </p:sp>
      <p:sp>
        <p:nvSpPr>
          <p:cNvPr id="54" name="Rectangle 53"/>
          <p:cNvSpPr/>
          <p:nvPr userDrawn="1"/>
        </p:nvSpPr>
        <p:spPr>
          <a:xfrm>
            <a:off x="3553345" y="5537378"/>
            <a:ext cx="2121408" cy="91440"/>
          </a:xfrm>
          <a:prstGeom prst="rect">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6" name="Text Placeholder 29"/>
          <p:cNvSpPr>
            <a:spLocks noGrp="1"/>
          </p:cNvSpPr>
          <p:nvPr>
            <p:ph type="body" sz="quarter" idx="25" hasCustomPrompt="1"/>
          </p:nvPr>
        </p:nvSpPr>
        <p:spPr>
          <a:xfrm>
            <a:off x="3553345" y="5735868"/>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61" name="Picture Placeholder 10"/>
          <p:cNvSpPr>
            <a:spLocks noGrp="1" noChangeAspect="1"/>
          </p:cNvSpPr>
          <p:nvPr>
            <p:ph type="pic" sz="quarter" idx="29"/>
          </p:nvPr>
        </p:nvSpPr>
        <p:spPr>
          <a:xfrm>
            <a:off x="9393235" y="3950697"/>
            <a:ext cx="2120775" cy="1596919"/>
          </a:xfrm>
          <a:solidFill>
            <a:srgbClr val="7BB21B">
              <a:alpha val="30000"/>
            </a:srgbClr>
          </a:solidFill>
        </p:spPr>
        <p:txBody>
          <a:bodyPr vert="horz" lIns="91440" tIns="45720" rIns="91440" bIns="45720" rtlCol="0">
            <a:normAutofit/>
          </a:bodyPr>
          <a:lstStyle>
            <a:lvl1pPr>
              <a:defRPr lang="en-US"/>
            </a:lvl1pPr>
          </a:lstStyle>
          <a:p>
            <a:pPr lvl="0"/>
            <a:endParaRPr lang="en-US"/>
          </a:p>
        </p:txBody>
      </p:sp>
      <p:sp>
        <p:nvSpPr>
          <p:cNvPr id="62" name="Rectangle 61"/>
          <p:cNvSpPr/>
          <p:nvPr userDrawn="1"/>
        </p:nvSpPr>
        <p:spPr>
          <a:xfrm>
            <a:off x="9393235" y="5537603"/>
            <a:ext cx="2121408"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4" name="Text Placeholder 29"/>
          <p:cNvSpPr>
            <a:spLocks noGrp="1"/>
          </p:cNvSpPr>
          <p:nvPr>
            <p:ph type="body" sz="quarter" idx="31" hasCustomPrompt="1"/>
          </p:nvPr>
        </p:nvSpPr>
        <p:spPr>
          <a:xfrm>
            <a:off x="9393235" y="5736093"/>
            <a:ext cx="2121408" cy="311784"/>
          </a:xfrm>
        </p:spPr>
        <p:txBody>
          <a:bodyPr anchor="t">
            <a:noAutofit/>
          </a:bodyPr>
          <a:lstStyle>
            <a:lvl1pPr marL="0" indent="0" algn="ctr">
              <a:buNone/>
              <a:defRPr sz="1800">
                <a:solidFill>
                  <a:srgbClr val="8C9CA6"/>
                </a:solidFill>
              </a:defRPr>
            </a:lvl1pPr>
          </a:lstStyle>
          <a:p>
            <a:pPr lvl="0"/>
            <a:r>
              <a:rPr lang="en-US"/>
              <a:t>Job Title Here</a:t>
            </a:r>
          </a:p>
        </p:txBody>
      </p:sp>
      <p:sp>
        <p:nvSpPr>
          <p:cNvPr id="3" name="Pentagon 2"/>
          <p:cNvSpPr/>
          <p:nvPr userDrawn="1"/>
        </p:nvSpPr>
        <p:spPr>
          <a:xfrm>
            <a:off x="310895" y="3345750"/>
            <a:ext cx="2889504" cy="494759"/>
          </a:xfrm>
          <a:prstGeom prst="homePlate">
            <a:avLst/>
          </a:prstGeom>
          <a:solidFill>
            <a:srgbClr val="0095C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1" name="Chevron 30"/>
          <p:cNvSpPr/>
          <p:nvPr userDrawn="1"/>
        </p:nvSpPr>
        <p:spPr>
          <a:xfrm>
            <a:off x="3204252" y="3345750"/>
            <a:ext cx="2889504" cy="494759"/>
          </a:xfrm>
          <a:prstGeom prst="chevron">
            <a:avLst/>
          </a:prstGeom>
          <a:solidFill>
            <a:srgbClr val="324D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2" name="Chevron 31"/>
          <p:cNvSpPr/>
          <p:nvPr userDrawn="1"/>
        </p:nvSpPr>
        <p:spPr>
          <a:xfrm>
            <a:off x="6097609" y="3345750"/>
            <a:ext cx="2889504" cy="494759"/>
          </a:xfrm>
          <a:prstGeom prst="chevron">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3" name="Chevron 32"/>
          <p:cNvSpPr/>
          <p:nvPr userDrawn="1"/>
        </p:nvSpPr>
        <p:spPr>
          <a:xfrm>
            <a:off x="8990967" y="3345750"/>
            <a:ext cx="2889504" cy="494759"/>
          </a:xfrm>
          <a:prstGeom prst="chevron">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7" name="Picture Placeholder 10"/>
          <p:cNvSpPr>
            <a:spLocks noGrp="1" noChangeAspect="1"/>
          </p:cNvSpPr>
          <p:nvPr>
            <p:ph type="pic" sz="quarter" idx="26"/>
          </p:nvPr>
        </p:nvSpPr>
        <p:spPr>
          <a:xfrm>
            <a:off x="6455392" y="1589809"/>
            <a:ext cx="2120775" cy="1596919"/>
          </a:xfrm>
          <a:solidFill>
            <a:srgbClr val="F17C3F">
              <a:alpha val="30000"/>
            </a:srgbClr>
          </a:solidFill>
        </p:spPr>
        <p:txBody>
          <a:bodyPr vert="horz" lIns="91440" tIns="45720" rIns="91440" bIns="45720" rtlCol="0">
            <a:normAutofit/>
          </a:bodyPr>
          <a:lstStyle>
            <a:lvl1pPr>
              <a:defRPr lang="en-US"/>
            </a:lvl1pPr>
          </a:lstStyle>
          <a:p>
            <a:pPr lvl="0"/>
            <a:endParaRPr lang="en-US"/>
          </a:p>
        </p:txBody>
      </p:sp>
      <p:sp>
        <p:nvSpPr>
          <p:cNvPr id="58" name="Rectangle 57"/>
          <p:cNvSpPr/>
          <p:nvPr userDrawn="1"/>
        </p:nvSpPr>
        <p:spPr>
          <a:xfrm>
            <a:off x="6454759" y="3176715"/>
            <a:ext cx="2121408" cy="91440"/>
          </a:xfrm>
          <a:prstGeom prst="rect">
            <a:avLst/>
          </a:prstGeom>
          <a:solidFill>
            <a:srgbClr val="F17C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0" name="Text Placeholder 29"/>
          <p:cNvSpPr>
            <a:spLocks noGrp="1"/>
          </p:cNvSpPr>
          <p:nvPr>
            <p:ph type="body" sz="quarter" idx="28" hasCustomPrompt="1"/>
          </p:nvPr>
        </p:nvSpPr>
        <p:spPr>
          <a:xfrm>
            <a:off x="6454759" y="3950472"/>
            <a:ext cx="2121408" cy="311784"/>
          </a:xfrm>
        </p:spPr>
        <p:txBody>
          <a:bodyPr anchor="t">
            <a:normAutofit/>
          </a:bodyPr>
          <a:lstStyle>
            <a:lvl1pPr marL="0" indent="0" algn="ctr">
              <a:buNone/>
              <a:defRPr sz="1800">
                <a:solidFill>
                  <a:srgbClr val="8C9CA6"/>
                </a:solidFill>
              </a:defRPr>
            </a:lvl1pPr>
          </a:lstStyle>
          <a:p>
            <a:pPr lvl="0"/>
            <a:r>
              <a:rPr lang="en-US"/>
              <a:t>Job Title Here</a:t>
            </a:r>
          </a:p>
        </p:txBody>
      </p:sp>
      <p:sp>
        <p:nvSpPr>
          <p:cNvPr id="55" name="Text Placeholder 29"/>
          <p:cNvSpPr>
            <a:spLocks noGrp="1"/>
          </p:cNvSpPr>
          <p:nvPr>
            <p:ph type="body" sz="quarter" idx="24" hasCustomPrompt="1"/>
          </p:nvPr>
        </p:nvSpPr>
        <p:spPr>
          <a:xfrm>
            <a:off x="3553345" y="3438467"/>
            <a:ext cx="2121408" cy="311784"/>
          </a:xfrm>
        </p:spPr>
        <p:txBody>
          <a:bodyPr anchor="ctr">
            <a:normAutofit/>
          </a:bodyPr>
          <a:lstStyle>
            <a:lvl1pPr marL="0" indent="0" algn="ctr">
              <a:buNone/>
              <a:defRPr sz="2200">
                <a:solidFill>
                  <a:schemeClr val="bg1"/>
                </a:solidFill>
              </a:defRPr>
            </a:lvl1pPr>
          </a:lstStyle>
          <a:p>
            <a:pPr lvl="0"/>
            <a:r>
              <a:rPr lang="en-US"/>
              <a:t>Name Here</a:t>
            </a:r>
          </a:p>
        </p:txBody>
      </p:sp>
      <p:sp>
        <p:nvSpPr>
          <p:cNvPr id="63" name="Text Placeholder 29"/>
          <p:cNvSpPr>
            <a:spLocks noGrp="1"/>
          </p:cNvSpPr>
          <p:nvPr>
            <p:ph type="body" sz="quarter" idx="30" hasCustomPrompt="1"/>
          </p:nvPr>
        </p:nvSpPr>
        <p:spPr>
          <a:xfrm>
            <a:off x="9393235" y="3438467"/>
            <a:ext cx="2121408" cy="311784"/>
          </a:xfrm>
        </p:spPr>
        <p:txBody>
          <a:bodyPr anchor="ctr">
            <a:normAutofit/>
          </a:bodyPr>
          <a:lstStyle>
            <a:lvl1pPr marL="0" indent="0" algn="ctr">
              <a:buNone/>
              <a:defRPr sz="2200">
                <a:solidFill>
                  <a:srgbClr val="324D5E"/>
                </a:solidFill>
              </a:defRPr>
            </a:lvl1pPr>
          </a:lstStyle>
          <a:p>
            <a:pPr lvl="0"/>
            <a:r>
              <a:rPr lang="en-US"/>
              <a:t>Name Here</a:t>
            </a:r>
          </a:p>
        </p:txBody>
      </p:sp>
      <p:sp>
        <p:nvSpPr>
          <p:cNvPr id="30" name="Text Placeholder 29"/>
          <p:cNvSpPr>
            <a:spLocks noGrp="1"/>
          </p:cNvSpPr>
          <p:nvPr>
            <p:ph type="body" sz="quarter" idx="18" hasCustomPrompt="1"/>
          </p:nvPr>
        </p:nvSpPr>
        <p:spPr>
          <a:xfrm>
            <a:off x="579706" y="3438467"/>
            <a:ext cx="2121408" cy="311784"/>
          </a:xfrm>
        </p:spPr>
        <p:txBody>
          <a:bodyPr anchor="ctr">
            <a:normAutofit/>
          </a:bodyPr>
          <a:lstStyle>
            <a:lvl1pPr marL="0" indent="0" algn="ctr">
              <a:buNone/>
              <a:defRPr sz="2200">
                <a:solidFill>
                  <a:schemeClr val="bg1"/>
                </a:solidFill>
              </a:defRPr>
            </a:lvl1pPr>
          </a:lstStyle>
          <a:p>
            <a:pPr lvl="0"/>
            <a:r>
              <a:rPr lang="en-US"/>
              <a:t>Name Here</a:t>
            </a:r>
          </a:p>
        </p:txBody>
      </p:sp>
      <p:sp>
        <p:nvSpPr>
          <p:cNvPr id="59" name="Text Placeholder 29"/>
          <p:cNvSpPr>
            <a:spLocks noGrp="1"/>
          </p:cNvSpPr>
          <p:nvPr>
            <p:ph type="body" sz="quarter" idx="27" hasCustomPrompt="1"/>
          </p:nvPr>
        </p:nvSpPr>
        <p:spPr>
          <a:xfrm>
            <a:off x="6454759" y="3438467"/>
            <a:ext cx="2121408" cy="311784"/>
          </a:xfrm>
        </p:spPr>
        <p:txBody>
          <a:bodyPr anchor="ctr">
            <a:normAutofit/>
          </a:bodyPr>
          <a:lstStyle>
            <a:lvl1pPr marL="0" indent="0" algn="ctr">
              <a:buNone/>
              <a:defRPr sz="2200">
                <a:solidFill>
                  <a:srgbClr val="324D5E"/>
                </a:solidFill>
              </a:defRPr>
            </a:lvl1pPr>
          </a:lstStyle>
          <a:p>
            <a:pPr lvl="0"/>
            <a:r>
              <a:rPr lang="en-US"/>
              <a:t>Name Here</a:t>
            </a:r>
          </a:p>
        </p:txBody>
      </p:sp>
      <p:grpSp>
        <p:nvGrpSpPr>
          <p:cNvPr id="41" name="Group 40"/>
          <p:cNvGrpSpPr/>
          <p:nvPr userDrawn="1"/>
        </p:nvGrpSpPr>
        <p:grpSpPr>
          <a:xfrm>
            <a:off x="0" y="6766560"/>
            <a:ext cx="12192000" cy="91440"/>
            <a:chOff x="0" y="4480421"/>
            <a:chExt cx="12192000" cy="91440"/>
          </a:xfrm>
        </p:grpSpPr>
        <p:sp>
          <p:nvSpPr>
            <p:cNvPr id="42" name="Rectangle 4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4316270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 picture portfolio">
    <p:spTree>
      <p:nvGrpSpPr>
        <p:cNvPr id="1" name=""/>
        <p:cNvGrpSpPr/>
        <p:nvPr/>
      </p:nvGrpSpPr>
      <p:grpSpPr>
        <a:xfrm>
          <a:off x="0" y="0"/>
          <a:ext cx="0" cy="0"/>
          <a:chOff x="0" y="0"/>
          <a:chExt cx="0" cy="0"/>
        </a:xfrm>
      </p:grpSpPr>
      <p:sp>
        <p:nvSpPr>
          <p:cNvPr id="17" name="Date Placeholder 3"/>
          <p:cNvSpPr>
            <a:spLocks noGrp="1"/>
          </p:cNvSpPr>
          <p:nvPr>
            <p:ph type="dt" sz="half" idx="10"/>
          </p:nvPr>
        </p:nvSpPr>
        <p:spPr>
          <a:xfrm>
            <a:off x="4031479" y="6356350"/>
            <a:ext cx="1543821" cy="365125"/>
          </a:xfrm>
        </p:spPr>
        <p:txBody>
          <a:bodyPr/>
          <a:lstStyle>
            <a:lvl1pPr>
              <a:defRPr>
                <a:solidFill>
                  <a:srgbClr val="273339"/>
                </a:solidFill>
              </a:defRPr>
            </a:lvl1pPr>
          </a:lstStyle>
          <a:p>
            <a:r>
              <a:rPr lang="en-US"/>
              <a:t>your date here</a:t>
            </a:r>
          </a:p>
        </p:txBody>
      </p:sp>
      <p:sp>
        <p:nvSpPr>
          <p:cNvPr id="18" name="Footer Placeholder 4"/>
          <p:cNvSpPr>
            <a:spLocks noGrp="1"/>
          </p:cNvSpPr>
          <p:nvPr>
            <p:ph type="ftr" sz="quarter" idx="11"/>
          </p:nvPr>
        </p:nvSpPr>
        <p:spPr>
          <a:xfrm>
            <a:off x="5850147" y="6356350"/>
            <a:ext cx="4114800" cy="365125"/>
          </a:xfrm>
        </p:spPr>
        <p:txBody>
          <a:bodyPr/>
          <a:lstStyle>
            <a:lvl1pPr algn="ctr">
              <a:defRPr>
                <a:solidFill>
                  <a:srgbClr val="273339"/>
                </a:solidFill>
              </a:defRPr>
            </a:lvl1pPr>
          </a:lstStyle>
          <a:p>
            <a:r>
              <a:rPr lang="en-US"/>
              <a:t>större - a multipurpose PowerPoint template</a:t>
            </a:r>
          </a:p>
        </p:txBody>
      </p:sp>
      <p:sp>
        <p:nvSpPr>
          <p:cNvPr id="19" name="Slide Number Placeholder 5"/>
          <p:cNvSpPr>
            <a:spLocks noGrp="1"/>
          </p:cNvSpPr>
          <p:nvPr>
            <p:ph type="sldNum" sz="quarter" idx="12"/>
          </p:nvPr>
        </p:nvSpPr>
        <p:spPr>
          <a:xfrm>
            <a:off x="10239794" y="6356350"/>
            <a:ext cx="1114005" cy="365125"/>
          </a:xfrm>
        </p:spPr>
        <p:txBody>
          <a:bodyPr/>
          <a:lstStyle>
            <a:lvl1pPr>
              <a:defRPr>
                <a:solidFill>
                  <a:srgbClr val="273339"/>
                </a:solidFill>
              </a:defRPr>
            </a:lvl1pPr>
          </a:lstStyle>
          <a:p>
            <a:fld id="{6E18DBF4-37B7-4C4F-9728-A1C100B177EE}" type="slidenum">
              <a:rPr lang="en-US" smtClean="0"/>
              <a:pPr/>
              <a:t>‹#›</a:t>
            </a:fld>
            <a:endParaRPr lang="en-US"/>
          </a:p>
        </p:txBody>
      </p:sp>
      <p:sp>
        <p:nvSpPr>
          <p:cNvPr id="22" name="Rectangle 21"/>
          <p:cNvSpPr/>
          <p:nvPr userDrawn="1"/>
        </p:nvSpPr>
        <p:spPr>
          <a:xfrm>
            <a:off x="313730" y="418032"/>
            <a:ext cx="168296" cy="2118739"/>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3" name="Text Placeholder 29"/>
          <p:cNvSpPr>
            <a:spLocks noGrp="1"/>
          </p:cNvSpPr>
          <p:nvPr>
            <p:ph type="body" sz="quarter" idx="27" hasCustomPrompt="1"/>
          </p:nvPr>
        </p:nvSpPr>
        <p:spPr>
          <a:xfrm>
            <a:off x="449646" y="3380693"/>
            <a:ext cx="2596896" cy="2862322"/>
          </a:xfrm>
        </p:spPr>
        <p:txBody>
          <a:bodyPr anchor="ctr">
            <a:spAutoFit/>
          </a:bodyPr>
          <a:lstStyle>
            <a:lvl1pPr marL="0" indent="457200" algn="just">
              <a:buNone/>
              <a:defRPr sz="2000">
                <a:solidFill>
                  <a:srgbClr val="324D5E"/>
                </a:solidFill>
              </a:defRPr>
            </a:lvl1pPr>
          </a:lstStyle>
          <a:p>
            <a:pPr lvl="0"/>
            <a:r>
              <a:rPr lang="en-US"/>
              <a:t>Lorem ipsum dolor sit amet, commodo lacinia dignissim vel sed, ut vestibulum augue phasellus eros. Parturient eros at in diam non eleifend, ac vitae non non vestibulum justo. Venenatis porta mit.</a:t>
            </a:r>
          </a:p>
        </p:txBody>
      </p:sp>
      <p:sp>
        <p:nvSpPr>
          <p:cNvPr id="24" name="TextBox 23"/>
          <p:cNvSpPr txBox="1"/>
          <p:nvPr userDrawn="1"/>
        </p:nvSpPr>
        <p:spPr>
          <a:xfrm>
            <a:off x="0" y="2758941"/>
            <a:ext cx="825867" cy="1862048"/>
          </a:xfrm>
          <a:prstGeom prst="rect">
            <a:avLst/>
          </a:prstGeom>
          <a:noFill/>
        </p:spPr>
        <p:txBody>
          <a:bodyPr wrap="none" rtlCol="0">
            <a:spAutoFit/>
          </a:bodyPr>
          <a:lstStyle/>
          <a:p>
            <a:r>
              <a:rPr lang="en-US" sz="11500" b="1">
                <a:solidFill>
                  <a:srgbClr val="8C9CA6"/>
                </a:solidFill>
              </a:rPr>
              <a:t>“</a:t>
            </a:r>
          </a:p>
        </p:txBody>
      </p:sp>
      <p:sp>
        <p:nvSpPr>
          <p:cNvPr id="27" name="Picture Placeholder 10"/>
          <p:cNvSpPr>
            <a:spLocks noGrp="1" noChangeAspect="1"/>
          </p:cNvSpPr>
          <p:nvPr>
            <p:ph type="pic" sz="quarter" idx="14"/>
          </p:nvPr>
        </p:nvSpPr>
        <p:spPr>
          <a:xfrm>
            <a:off x="3084289" y="1"/>
            <a:ext cx="9107711" cy="6858000"/>
          </a:xfrm>
          <a:solidFill>
            <a:srgbClr val="0095CD">
              <a:alpha val="30000"/>
            </a:srgbClr>
          </a:solidFill>
        </p:spPr>
        <p:txBody>
          <a:bodyPr vert="horz" lIns="91440" tIns="45720" rIns="91440" bIns="45720" rtlCol="0">
            <a:normAutofit/>
          </a:bodyPr>
          <a:lstStyle>
            <a:lvl1pPr>
              <a:defRPr lang="en-US"/>
            </a:lvl1pPr>
          </a:lstStyle>
          <a:p>
            <a:pPr lvl="0"/>
            <a:endParaRPr lang="en-US"/>
          </a:p>
        </p:txBody>
      </p:sp>
      <p:sp>
        <p:nvSpPr>
          <p:cNvPr id="20" name="Text Placeholder 29"/>
          <p:cNvSpPr>
            <a:spLocks noGrp="1"/>
          </p:cNvSpPr>
          <p:nvPr>
            <p:ph type="body" sz="quarter" idx="18" hasCustomPrompt="1"/>
          </p:nvPr>
        </p:nvSpPr>
        <p:spPr>
          <a:xfrm>
            <a:off x="647752" y="509008"/>
            <a:ext cx="5188204" cy="1006429"/>
          </a:xfrm>
        </p:spPr>
        <p:txBody>
          <a:bodyPr anchor="ctr">
            <a:spAutoFit/>
          </a:bodyPr>
          <a:lstStyle>
            <a:lvl1pPr marL="0" indent="0" algn="l">
              <a:buNone/>
              <a:defRPr sz="6600" b="1" cap="all" baseline="0">
                <a:solidFill>
                  <a:schemeClr val="tx2">
                    <a:lumMod val="50000"/>
                  </a:schemeClr>
                </a:solidFill>
              </a:defRPr>
            </a:lvl1pPr>
          </a:lstStyle>
          <a:p>
            <a:pPr lvl="0"/>
            <a:r>
              <a:rPr lang="en-US"/>
              <a:t>Name Here</a:t>
            </a:r>
          </a:p>
        </p:txBody>
      </p:sp>
      <p:sp>
        <p:nvSpPr>
          <p:cNvPr id="21" name="Text Placeholder 29"/>
          <p:cNvSpPr>
            <a:spLocks noGrp="1"/>
          </p:cNvSpPr>
          <p:nvPr>
            <p:ph type="body" sz="quarter" idx="22" hasCustomPrompt="1"/>
          </p:nvPr>
        </p:nvSpPr>
        <p:spPr>
          <a:xfrm>
            <a:off x="647752" y="1699086"/>
            <a:ext cx="5188204" cy="757130"/>
          </a:xfrm>
        </p:spPr>
        <p:txBody>
          <a:bodyPr anchor="t">
            <a:spAutoFit/>
          </a:bodyPr>
          <a:lstStyle>
            <a:lvl1pPr marL="0" indent="0" algn="l">
              <a:buNone/>
              <a:defRPr sz="4800" cap="none" baseline="0">
                <a:solidFill>
                  <a:schemeClr val="tx2">
                    <a:lumMod val="50000"/>
                  </a:schemeClr>
                </a:solidFill>
              </a:defRPr>
            </a:lvl1pPr>
          </a:lstStyle>
          <a:p>
            <a:pPr lvl="0"/>
            <a:r>
              <a:rPr lang="en-US"/>
              <a:t>Job Title Here</a:t>
            </a:r>
          </a:p>
        </p:txBody>
      </p:sp>
      <p:sp>
        <p:nvSpPr>
          <p:cNvPr id="25" name="TextBox 24"/>
          <p:cNvSpPr txBox="1"/>
          <p:nvPr userDrawn="1"/>
        </p:nvSpPr>
        <p:spPr>
          <a:xfrm>
            <a:off x="3007854" y="5662506"/>
            <a:ext cx="825867" cy="1862048"/>
          </a:xfrm>
          <a:prstGeom prst="rect">
            <a:avLst/>
          </a:prstGeom>
          <a:noFill/>
        </p:spPr>
        <p:txBody>
          <a:bodyPr wrap="none" rtlCol="0">
            <a:spAutoFit/>
          </a:bodyPr>
          <a:lstStyle/>
          <a:p>
            <a:r>
              <a:rPr lang="en-US" sz="11500" b="1">
                <a:solidFill>
                  <a:schemeClr val="bg1"/>
                </a:solidFill>
              </a:rPr>
              <a:t>”</a:t>
            </a:r>
          </a:p>
        </p:txBody>
      </p:sp>
      <p:grpSp>
        <p:nvGrpSpPr>
          <p:cNvPr id="34" name="Group 33"/>
          <p:cNvGrpSpPr/>
          <p:nvPr userDrawn="1"/>
        </p:nvGrpSpPr>
        <p:grpSpPr>
          <a:xfrm>
            <a:off x="0" y="6766560"/>
            <a:ext cx="3081528" cy="91440"/>
            <a:chOff x="0" y="4480421"/>
            <a:chExt cx="12192000" cy="91440"/>
          </a:xfrm>
        </p:grpSpPr>
        <p:sp>
          <p:nvSpPr>
            <p:cNvPr id="35" name="Rectangle 3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2439924" y="4480421"/>
              <a:ext cx="2439924"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0834794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and Content and picture">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955800"/>
            <a:ext cx="10515600" cy="42211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userDrawn="1"/>
        </p:nvSpPr>
        <p:spPr>
          <a:xfrm>
            <a:off x="2" y="-9731"/>
            <a:ext cx="94360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85979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Picture Placeholder 10"/>
          <p:cNvSpPr>
            <a:spLocks noGrp="1" noChangeAspect="1"/>
          </p:cNvSpPr>
          <p:nvPr>
            <p:ph type="pic" sz="quarter" idx="14"/>
          </p:nvPr>
        </p:nvSpPr>
        <p:spPr>
          <a:xfrm>
            <a:off x="9591945" y="-1"/>
            <a:ext cx="2600055" cy="1957811"/>
          </a:xfrm>
        </p:spPr>
        <p:txBody>
          <a:bodyPr/>
          <a:lstStyle/>
          <a:p>
            <a:endParaRPr lang="en-US"/>
          </a:p>
        </p:txBody>
      </p:sp>
      <p:sp>
        <p:nvSpPr>
          <p:cNvPr id="16" name="Rectangle 15"/>
          <p:cNvSpPr/>
          <p:nvPr userDrawn="1"/>
        </p:nvSpPr>
        <p:spPr>
          <a:xfrm>
            <a:off x="9594616" y="0"/>
            <a:ext cx="2597384" cy="1955800"/>
          </a:xfrm>
          <a:prstGeom prst="rect">
            <a:avLst/>
          </a:prstGeom>
          <a:solidFill>
            <a:srgbClr val="7BB21B">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9595104" y="1955800"/>
            <a:ext cx="2596896" cy="91440"/>
          </a:xfrm>
          <a:prstGeom prst="rect">
            <a:avLst/>
          </a:prstGeom>
          <a:solidFill>
            <a:srgbClr val="7BB21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3802815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0" name="Rectangle 9"/>
          <p:cNvSpPr/>
          <p:nvPr userDrawn="1"/>
        </p:nvSpPr>
        <p:spPr>
          <a:xfrm>
            <a:off x="2" y="-9731"/>
            <a:ext cx="3299670" cy="3115788"/>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189517" y="440130"/>
            <a:ext cx="2920641" cy="1465591"/>
          </a:xfrm>
        </p:spPr>
        <p:txBody>
          <a:bodyPr anchor="b">
            <a:noAutofit/>
          </a:bodyPr>
          <a:lstStyle>
            <a:lvl1pPr>
              <a:defRPr sz="3200" b="1">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031479" y="6356350"/>
            <a:ext cx="1543821" cy="365125"/>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5850147" y="6356350"/>
            <a:ext cx="4114800" cy="365125"/>
          </a:xfrm>
        </p:spPr>
        <p:txBody>
          <a:bodyPr/>
          <a:lstStyle>
            <a:lvl1pPr algn="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10239794" y="6356350"/>
            <a:ext cx="1114005" cy="365125"/>
          </a:xfrm>
        </p:spPr>
        <p:txBody>
          <a:bodyPr/>
          <a:lstStyle>
            <a:lvl1pPr>
              <a:defRPr>
                <a:solidFill>
                  <a:srgbClr val="576973"/>
                </a:solidFill>
              </a:defRPr>
            </a:lvl1pPr>
          </a:lstStyle>
          <a:p>
            <a:fld id="{6E18DBF4-37B7-4C4F-9728-A1C100B177EE}" type="slidenum">
              <a:rPr lang="en-US" smtClean="0"/>
              <a:pPr/>
              <a:t>‹#›</a:t>
            </a:fld>
            <a:endParaRPr lang="en-US"/>
          </a:p>
        </p:txBody>
      </p:sp>
      <p:sp>
        <p:nvSpPr>
          <p:cNvPr id="13" name="Text Placeholder 12"/>
          <p:cNvSpPr>
            <a:spLocks noGrp="1"/>
          </p:cNvSpPr>
          <p:nvPr>
            <p:ph type="body" sz="quarter" idx="13" hasCustomPrompt="1"/>
          </p:nvPr>
        </p:nvSpPr>
        <p:spPr>
          <a:xfrm>
            <a:off x="189517" y="1958585"/>
            <a:ext cx="2920641" cy="638175"/>
          </a:xfrm>
        </p:spPr>
        <p:txBody>
          <a:bodyPr vert="horz" lIns="91440" tIns="45720" rIns="91440" bIns="45720" rtlCol="0">
            <a:normAutofit/>
          </a:bodyPr>
          <a:lstStyle>
            <a:lvl1pPr marL="228600" indent="-228600">
              <a:buNone/>
              <a:defRPr lang="en-US" sz="1600">
                <a:solidFill>
                  <a:schemeClr val="tx1">
                    <a:lumMod val="25000"/>
                    <a:lumOff val="75000"/>
                  </a:schemeClr>
                </a:solidFill>
              </a:defRPr>
            </a:lvl1pPr>
          </a:lstStyle>
          <a:p>
            <a:pPr marL="0" lvl="0" indent="0"/>
            <a:r>
              <a:rPr lang="en-US"/>
              <a:t>Title description</a:t>
            </a:r>
          </a:p>
        </p:txBody>
      </p:sp>
      <p:sp>
        <p:nvSpPr>
          <p:cNvPr id="17" name="Picture Placeholder 10"/>
          <p:cNvSpPr>
            <a:spLocks noGrp="1" noChangeAspect="1"/>
          </p:cNvSpPr>
          <p:nvPr>
            <p:ph type="pic" sz="quarter" idx="14"/>
          </p:nvPr>
        </p:nvSpPr>
        <p:spPr>
          <a:xfrm>
            <a:off x="0" y="3338285"/>
            <a:ext cx="3303064" cy="2487168"/>
          </a:xfrm>
        </p:spPr>
        <p:txBody>
          <a:bodyPr/>
          <a:lstStyle/>
          <a:p>
            <a:endParaRPr lang="en-US"/>
          </a:p>
        </p:txBody>
      </p:sp>
      <p:sp>
        <p:nvSpPr>
          <p:cNvPr id="18" name="Rectangle 17"/>
          <p:cNvSpPr/>
          <p:nvPr userDrawn="1"/>
        </p:nvSpPr>
        <p:spPr>
          <a:xfrm>
            <a:off x="0" y="3338285"/>
            <a:ext cx="3299672" cy="2484614"/>
          </a:xfrm>
          <a:prstGeom prst="rect">
            <a:avLst/>
          </a:prstGeom>
          <a:solidFill>
            <a:srgbClr val="75BEE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p:cNvGrpSpPr/>
          <p:nvPr userDrawn="1"/>
        </p:nvGrpSpPr>
        <p:grpSpPr>
          <a:xfrm>
            <a:off x="0" y="6766560"/>
            <a:ext cx="3300984"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2116609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hart 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72227" y="1701800"/>
            <a:ext cx="6837173" cy="4356100"/>
          </a:xfrm>
        </p:spPr>
        <p:txBody>
          <a:bodyPr/>
          <a:lstStyle/>
          <a:p>
            <a:endParaRPr lang="en-US"/>
          </a:p>
        </p:txBody>
      </p:sp>
      <p:sp>
        <p:nvSpPr>
          <p:cNvPr id="15" name="Text Placeholder 2"/>
          <p:cNvSpPr>
            <a:spLocks noGrp="1"/>
          </p:cNvSpPr>
          <p:nvPr>
            <p:ph type="body" idx="1"/>
          </p:nvPr>
        </p:nvSpPr>
        <p:spPr>
          <a:xfrm>
            <a:off x="482600" y="2257196"/>
            <a:ext cx="4026883" cy="2314804"/>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599" y="1701800"/>
            <a:ext cx="4026883" cy="424732"/>
          </a:xfrm>
        </p:spPr>
        <p:txBody>
          <a:bodyPr vert="horz" lIns="91440" tIns="45720" rIns="91440" bIns="45720" rtlCol="0" anchor="ctr">
            <a:spAutoFit/>
          </a:bodyPr>
          <a:lstStyle>
            <a:lvl1pPr marL="228600" indent="-228600">
              <a:buNone/>
              <a:defRPr lang="en-US" sz="2400" b="1" cap="all" baseline="0">
                <a:solidFill>
                  <a:srgbClr val="47464B"/>
                </a:solidFill>
              </a:defRPr>
            </a:lvl1pPr>
          </a:lstStyle>
          <a:p>
            <a:pPr marL="0" lvl="0" indent="0"/>
            <a:r>
              <a:rPr lang="en-US"/>
              <a:t>Insert some title here</a:t>
            </a:r>
          </a:p>
        </p:txBody>
      </p:sp>
      <p:grpSp>
        <p:nvGrpSpPr>
          <p:cNvPr id="16" name="Group 15"/>
          <p:cNvGrpSpPr/>
          <p:nvPr userDrawn="1"/>
        </p:nvGrpSpPr>
        <p:grpSpPr>
          <a:xfrm>
            <a:off x="0" y="6766560"/>
            <a:ext cx="12192000" cy="91440"/>
            <a:chOff x="0" y="4480421"/>
            <a:chExt cx="12192000" cy="91440"/>
          </a:xfrm>
        </p:grpSpPr>
        <p:sp>
          <p:nvSpPr>
            <p:cNvPr id="24" name="Rectangle 2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86145378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hart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1425678"/>
            <a:ext cx="11226801" cy="3117518"/>
          </a:xfrm>
        </p:spPr>
        <p:txBody>
          <a:bodyPr/>
          <a:lstStyle/>
          <a:p>
            <a:endParaRPr lang="en-US"/>
          </a:p>
        </p:txBody>
      </p:sp>
      <p:sp>
        <p:nvSpPr>
          <p:cNvPr id="15" name="Text Placeholder 2"/>
          <p:cNvSpPr>
            <a:spLocks noGrp="1"/>
          </p:cNvSpPr>
          <p:nvPr>
            <p:ph type="body" idx="1"/>
          </p:nvPr>
        </p:nvSpPr>
        <p:spPr>
          <a:xfrm>
            <a:off x="482599" y="5221786"/>
            <a:ext cx="11226801" cy="981015"/>
          </a:xfrm>
        </p:spPr>
        <p:txBody>
          <a:bodyPr>
            <a:normAutofit/>
          </a:bodyPr>
          <a:lstStyle>
            <a:lvl1pPr marL="0" indent="0">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600" y="4754538"/>
            <a:ext cx="112268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grpSp>
        <p:nvGrpSpPr>
          <p:cNvPr id="16" name="Group 15"/>
          <p:cNvGrpSpPr/>
          <p:nvPr userDrawn="1"/>
        </p:nvGrpSpPr>
        <p:grpSpPr>
          <a:xfrm>
            <a:off x="0" y="6766560"/>
            <a:ext cx="12192000" cy="91440"/>
            <a:chOff x="0" y="4480421"/>
            <a:chExt cx="12192000" cy="91440"/>
          </a:xfrm>
        </p:grpSpPr>
        <p:sp>
          <p:nvSpPr>
            <p:cNvPr id="18" name="Rectangle 1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89615695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hart 3">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1425678"/>
            <a:ext cx="5130801" cy="3117518"/>
          </a:xfrm>
        </p:spPr>
        <p:txBody>
          <a:bodyPr/>
          <a:lstStyle/>
          <a:p>
            <a:endParaRPr lang="en-US"/>
          </a:p>
        </p:txBody>
      </p:sp>
      <p:sp>
        <p:nvSpPr>
          <p:cNvPr id="15" name="Text Placeholder 2"/>
          <p:cNvSpPr>
            <a:spLocks noGrp="1"/>
          </p:cNvSpPr>
          <p:nvPr>
            <p:ph type="body" idx="1"/>
          </p:nvPr>
        </p:nvSpPr>
        <p:spPr>
          <a:xfrm>
            <a:off x="482599" y="5221786"/>
            <a:ext cx="51308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599" y="4754538"/>
            <a:ext cx="51308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16" name="Chart Placeholder 8"/>
          <p:cNvSpPr>
            <a:spLocks noGrp="1"/>
          </p:cNvSpPr>
          <p:nvPr>
            <p:ph type="chart" sz="quarter" idx="16"/>
          </p:nvPr>
        </p:nvSpPr>
        <p:spPr>
          <a:xfrm>
            <a:off x="6578599" y="1425678"/>
            <a:ext cx="5130801" cy="3117518"/>
          </a:xfrm>
        </p:spPr>
        <p:txBody>
          <a:bodyPr/>
          <a:lstStyle/>
          <a:p>
            <a:endParaRPr lang="en-US"/>
          </a:p>
        </p:txBody>
      </p:sp>
      <p:sp>
        <p:nvSpPr>
          <p:cNvPr id="18" name="Text Placeholder 2"/>
          <p:cNvSpPr>
            <a:spLocks noGrp="1"/>
          </p:cNvSpPr>
          <p:nvPr>
            <p:ph type="body" idx="17"/>
          </p:nvPr>
        </p:nvSpPr>
        <p:spPr>
          <a:xfrm>
            <a:off x="6578599" y="5221786"/>
            <a:ext cx="51308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9" name="Text Placeholder 12"/>
          <p:cNvSpPr>
            <a:spLocks noGrp="1"/>
          </p:cNvSpPr>
          <p:nvPr>
            <p:ph type="body" sz="quarter" idx="18" hasCustomPrompt="1"/>
          </p:nvPr>
        </p:nvSpPr>
        <p:spPr>
          <a:xfrm>
            <a:off x="6578600" y="4754538"/>
            <a:ext cx="51308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grpSp>
        <p:nvGrpSpPr>
          <p:cNvPr id="20" name="Group 19"/>
          <p:cNvGrpSpPr/>
          <p:nvPr userDrawn="1"/>
        </p:nvGrpSpPr>
        <p:grpSpPr>
          <a:xfrm>
            <a:off x="0" y="6766560"/>
            <a:ext cx="12192000" cy="91440"/>
            <a:chOff x="0" y="4480421"/>
            <a:chExt cx="12192000" cy="91440"/>
          </a:xfrm>
        </p:grpSpPr>
        <p:sp>
          <p:nvSpPr>
            <p:cNvPr id="21" name="Rectangle 2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98128199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hart 4">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1425678"/>
            <a:ext cx="3556001" cy="3117518"/>
          </a:xfrm>
        </p:spPr>
        <p:txBody>
          <a:bodyPr/>
          <a:lstStyle/>
          <a:p>
            <a:endParaRPr lang="en-US"/>
          </a:p>
        </p:txBody>
      </p:sp>
      <p:sp>
        <p:nvSpPr>
          <p:cNvPr id="15" name="Text Placeholder 2"/>
          <p:cNvSpPr>
            <a:spLocks noGrp="1"/>
          </p:cNvSpPr>
          <p:nvPr>
            <p:ph type="body" idx="1"/>
          </p:nvPr>
        </p:nvSpPr>
        <p:spPr>
          <a:xfrm>
            <a:off x="482599" y="5221786"/>
            <a:ext cx="35560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599" y="4754538"/>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6" name="Chart Placeholder 8"/>
          <p:cNvSpPr>
            <a:spLocks noGrp="1"/>
          </p:cNvSpPr>
          <p:nvPr>
            <p:ph type="chart" sz="quarter" idx="16"/>
          </p:nvPr>
        </p:nvSpPr>
        <p:spPr>
          <a:xfrm>
            <a:off x="4318000" y="1425678"/>
            <a:ext cx="3556001" cy="3117518"/>
          </a:xfrm>
        </p:spPr>
        <p:txBody>
          <a:bodyPr/>
          <a:lstStyle/>
          <a:p>
            <a:endParaRPr lang="en-US"/>
          </a:p>
        </p:txBody>
      </p:sp>
      <p:sp>
        <p:nvSpPr>
          <p:cNvPr id="27" name="Text Placeholder 2"/>
          <p:cNvSpPr>
            <a:spLocks noGrp="1"/>
          </p:cNvSpPr>
          <p:nvPr>
            <p:ph type="body" idx="17"/>
          </p:nvPr>
        </p:nvSpPr>
        <p:spPr>
          <a:xfrm>
            <a:off x="4318000" y="5221786"/>
            <a:ext cx="35560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8" name="Text Placeholder 12"/>
          <p:cNvSpPr>
            <a:spLocks noGrp="1"/>
          </p:cNvSpPr>
          <p:nvPr>
            <p:ph type="body" sz="quarter" idx="18" hasCustomPrompt="1"/>
          </p:nvPr>
        </p:nvSpPr>
        <p:spPr>
          <a:xfrm>
            <a:off x="4318000" y="4754538"/>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9" name="Chart Placeholder 8"/>
          <p:cNvSpPr>
            <a:spLocks noGrp="1"/>
          </p:cNvSpPr>
          <p:nvPr>
            <p:ph type="chart" sz="quarter" idx="19"/>
          </p:nvPr>
        </p:nvSpPr>
        <p:spPr>
          <a:xfrm>
            <a:off x="8153400" y="1425678"/>
            <a:ext cx="3556001" cy="3117518"/>
          </a:xfrm>
        </p:spPr>
        <p:txBody>
          <a:bodyPr/>
          <a:lstStyle/>
          <a:p>
            <a:endParaRPr lang="en-US"/>
          </a:p>
        </p:txBody>
      </p:sp>
      <p:sp>
        <p:nvSpPr>
          <p:cNvPr id="30" name="Text Placeholder 2"/>
          <p:cNvSpPr>
            <a:spLocks noGrp="1"/>
          </p:cNvSpPr>
          <p:nvPr>
            <p:ph type="body" idx="20"/>
          </p:nvPr>
        </p:nvSpPr>
        <p:spPr>
          <a:xfrm>
            <a:off x="8153400" y="5221786"/>
            <a:ext cx="3556001" cy="981015"/>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1" name="Text Placeholder 12"/>
          <p:cNvSpPr>
            <a:spLocks noGrp="1"/>
          </p:cNvSpPr>
          <p:nvPr>
            <p:ph type="body" sz="quarter" idx="21" hasCustomPrompt="1"/>
          </p:nvPr>
        </p:nvSpPr>
        <p:spPr>
          <a:xfrm>
            <a:off x="8153400" y="4754538"/>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grpSp>
        <p:nvGrpSpPr>
          <p:cNvPr id="22" name="Group 21"/>
          <p:cNvGrpSpPr/>
          <p:nvPr userDrawn="1"/>
        </p:nvGrpSpPr>
        <p:grpSpPr>
          <a:xfrm>
            <a:off x="0" y="6766560"/>
            <a:ext cx="12192000" cy="91440"/>
            <a:chOff x="0" y="4480421"/>
            <a:chExt cx="12192000" cy="91440"/>
          </a:xfrm>
        </p:grpSpPr>
        <p:sp>
          <p:nvSpPr>
            <p:cNvPr id="23" name="Rectangle 2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02748008"/>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hart 5">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1406667"/>
            <a:ext cx="2641601" cy="3117518"/>
          </a:xfrm>
        </p:spPr>
        <p:txBody>
          <a:bodyPr/>
          <a:lstStyle/>
          <a:p>
            <a:endParaRPr lang="en-US"/>
          </a:p>
        </p:txBody>
      </p:sp>
      <p:sp>
        <p:nvSpPr>
          <p:cNvPr id="15" name="Text Placeholder 2"/>
          <p:cNvSpPr>
            <a:spLocks noGrp="1"/>
          </p:cNvSpPr>
          <p:nvPr>
            <p:ph type="body" idx="1"/>
          </p:nvPr>
        </p:nvSpPr>
        <p:spPr>
          <a:xfrm>
            <a:off x="482599" y="5053307"/>
            <a:ext cx="2641601" cy="1130483"/>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7" name="Text Placeholder 12"/>
          <p:cNvSpPr>
            <a:spLocks noGrp="1"/>
          </p:cNvSpPr>
          <p:nvPr>
            <p:ph type="body" sz="quarter" idx="15" hasCustomPrompt="1"/>
          </p:nvPr>
        </p:nvSpPr>
        <p:spPr>
          <a:xfrm>
            <a:off x="482599" y="4692664"/>
            <a:ext cx="2641600" cy="341632"/>
          </a:xfrm>
        </p:spPr>
        <p:txBody>
          <a:bodyPr vert="horz" wrap="square" lIns="91440" tIns="45720" rIns="91440" bIns="45720" rtlCol="0" anchor="ctr">
            <a:spAutoFit/>
          </a:bodyPr>
          <a:lstStyle>
            <a:lvl1pPr marL="228600" indent="-228600" algn="ctr">
              <a:buNone/>
              <a:defRPr lang="en-US" sz="1800" b="1" cap="all" baseline="0">
                <a:solidFill>
                  <a:srgbClr val="47464B"/>
                </a:solidFill>
              </a:defRPr>
            </a:lvl1pPr>
          </a:lstStyle>
          <a:p>
            <a:pPr marL="0" lvl="0" indent="0"/>
            <a:r>
              <a:rPr lang="en-US"/>
              <a:t>Insert some title here</a:t>
            </a:r>
          </a:p>
        </p:txBody>
      </p:sp>
      <p:sp>
        <p:nvSpPr>
          <p:cNvPr id="25" name="Chart Placeholder 8"/>
          <p:cNvSpPr>
            <a:spLocks noGrp="1"/>
          </p:cNvSpPr>
          <p:nvPr>
            <p:ph type="chart" sz="quarter" idx="16"/>
          </p:nvPr>
        </p:nvSpPr>
        <p:spPr>
          <a:xfrm>
            <a:off x="3344333" y="1425678"/>
            <a:ext cx="2641601" cy="3117518"/>
          </a:xfrm>
        </p:spPr>
        <p:txBody>
          <a:bodyPr/>
          <a:lstStyle/>
          <a:p>
            <a:endParaRPr lang="en-US"/>
          </a:p>
        </p:txBody>
      </p:sp>
      <p:sp>
        <p:nvSpPr>
          <p:cNvPr id="32" name="Text Placeholder 2"/>
          <p:cNvSpPr>
            <a:spLocks noGrp="1"/>
          </p:cNvSpPr>
          <p:nvPr>
            <p:ph type="body" idx="17"/>
          </p:nvPr>
        </p:nvSpPr>
        <p:spPr>
          <a:xfrm>
            <a:off x="3344333" y="5072318"/>
            <a:ext cx="2641601" cy="1130483"/>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3" name="Text Placeholder 12"/>
          <p:cNvSpPr>
            <a:spLocks noGrp="1"/>
          </p:cNvSpPr>
          <p:nvPr>
            <p:ph type="body" sz="quarter" idx="18" hasCustomPrompt="1"/>
          </p:nvPr>
        </p:nvSpPr>
        <p:spPr>
          <a:xfrm>
            <a:off x="3344334" y="4711675"/>
            <a:ext cx="2641600" cy="341632"/>
          </a:xfrm>
        </p:spPr>
        <p:txBody>
          <a:bodyPr vert="horz" wrap="square" lIns="91440" tIns="45720" rIns="91440" bIns="45720" rtlCol="0" anchor="ctr">
            <a:spAutoFit/>
          </a:bodyPr>
          <a:lstStyle>
            <a:lvl1pPr marL="228600" indent="-228600" algn="ctr">
              <a:buNone/>
              <a:defRPr lang="en-US" sz="1800" b="1" cap="all" baseline="0">
                <a:solidFill>
                  <a:srgbClr val="47464B"/>
                </a:solidFill>
              </a:defRPr>
            </a:lvl1pPr>
          </a:lstStyle>
          <a:p>
            <a:pPr marL="0" lvl="0" indent="0"/>
            <a:r>
              <a:rPr lang="en-US"/>
              <a:t>Insert some title here</a:t>
            </a:r>
          </a:p>
        </p:txBody>
      </p:sp>
      <p:sp>
        <p:nvSpPr>
          <p:cNvPr id="34" name="Chart Placeholder 8"/>
          <p:cNvSpPr>
            <a:spLocks noGrp="1"/>
          </p:cNvSpPr>
          <p:nvPr>
            <p:ph type="chart" sz="quarter" idx="19"/>
          </p:nvPr>
        </p:nvSpPr>
        <p:spPr>
          <a:xfrm>
            <a:off x="6206067" y="1425678"/>
            <a:ext cx="2641601" cy="3117518"/>
          </a:xfrm>
        </p:spPr>
        <p:txBody>
          <a:bodyPr/>
          <a:lstStyle/>
          <a:p>
            <a:endParaRPr lang="en-US"/>
          </a:p>
        </p:txBody>
      </p:sp>
      <p:sp>
        <p:nvSpPr>
          <p:cNvPr id="35" name="Text Placeholder 2"/>
          <p:cNvSpPr>
            <a:spLocks noGrp="1"/>
          </p:cNvSpPr>
          <p:nvPr>
            <p:ph type="body" idx="20"/>
          </p:nvPr>
        </p:nvSpPr>
        <p:spPr>
          <a:xfrm>
            <a:off x="6206067" y="5072318"/>
            <a:ext cx="2641601" cy="1130483"/>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6" name="Text Placeholder 12"/>
          <p:cNvSpPr>
            <a:spLocks noGrp="1"/>
          </p:cNvSpPr>
          <p:nvPr>
            <p:ph type="body" sz="quarter" idx="21" hasCustomPrompt="1"/>
          </p:nvPr>
        </p:nvSpPr>
        <p:spPr>
          <a:xfrm>
            <a:off x="6206067" y="4711675"/>
            <a:ext cx="2641600" cy="341632"/>
          </a:xfrm>
        </p:spPr>
        <p:txBody>
          <a:bodyPr vert="horz" wrap="square" lIns="91440" tIns="45720" rIns="91440" bIns="45720" rtlCol="0" anchor="ctr">
            <a:spAutoFit/>
          </a:bodyPr>
          <a:lstStyle>
            <a:lvl1pPr marL="228600" indent="-228600" algn="ctr">
              <a:buNone/>
              <a:defRPr lang="en-US" sz="1800" b="1" cap="all" baseline="0">
                <a:solidFill>
                  <a:srgbClr val="47464B"/>
                </a:solidFill>
              </a:defRPr>
            </a:lvl1pPr>
          </a:lstStyle>
          <a:p>
            <a:pPr marL="0" lvl="0" indent="0"/>
            <a:r>
              <a:rPr lang="en-US"/>
              <a:t>Insert some title here</a:t>
            </a:r>
          </a:p>
        </p:txBody>
      </p:sp>
      <p:sp>
        <p:nvSpPr>
          <p:cNvPr id="37" name="Chart Placeholder 8"/>
          <p:cNvSpPr>
            <a:spLocks noGrp="1"/>
          </p:cNvSpPr>
          <p:nvPr>
            <p:ph type="chart" sz="quarter" idx="22"/>
          </p:nvPr>
        </p:nvSpPr>
        <p:spPr>
          <a:xfrm>
            <a:off x="9067800" y="1425678"/>
            <a:ext cx="2641601" cy="3117518"/>
          </a:xfrm>
        </p:spPr>
        <p:txBody>
          <a:bodyPr/>
          <a:lstStyle/>
          <a:p>
            <a:endParaRPr lang="en-US"/>
          </a:p>
        </p:txBody>
      </p:sp>
      <p:sp>
        <p:nvSpPr>
          <p:cNvPr id="38" name="Text Placeholder 2"/>
          <p:cNvSpPr>
            <a:spLocks noGrp="1"/>
          </p:cNvSpPr>
          <p:nvPr>
            <p:ph type="body" idx="23"/>
          </p:nvPr>
        </p:nvSpPr>
        <p:spPr>
          <a:xfrm>
            <a:off x="9067800" y="5072318"/>
            <a:ext cx="2641601" cy="1130483"/>
          </a:xfrm>
        </p:spPr>
        <p:txBody>
          <a:bodyPr>
            <a:normAutofit/>
          </a:bodyPr>
          <a:lstStyle>
            <a:lvl1pPr marL="0" indent="0" algn="just">
              <a:buNone/>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39" name="Text Placeholder 12"/>
          <p:cNvSpPr>
            <a:spLocks noGrp="1"/>
          </p:cNvSpPr>
          <p:nvPr>
            <p:ph type="body" sz="quarter" idx="24" hasCustomPrompt="1"/>
          </p:nvPr>
        </p:nvSpPr>
        <p:spPr>
          <a:xfrm>
            <a:off x="9067801" y="4711675"/>
            <a:ext cx="2641600" cy="341632"/>
          </a:xfrm>
        </p:spPr>
        <p:txBody>
          <a:bodyPr vert="horz" wrap="square" lIns="91440" tIns="45720" rIns="91440" bIns="45720" rtlCol="0" anchor="ctr">
            <a:spAutoFit/>
          </a:bodyPr>
          <a:lstStyle>
            <a:lvl1pPr marL="228600" indent="-228600" algn="ctr">
              <a:buNone/>
              <a:defRPr lang="en-US" sz="1800" b="1" cap="all" baseline="0">
                <a:solidFill>
                  <a:srgbClr val="47464B"/>
                </a:solidFill>
              </a:defRPr>
            </a:lvl1pPr>
          </a:lstStyle>
          <a:p>
            <a:pPr marL="0" lvl="0" indent="0"/>
            <a:r>
              <a:rPr lang="en-US"/>
              <a:t>Insert some title here</a:t>
            </a:r>
          </a:p>
        </p:txBody>
      </p:sp>
      <p:grpSp>
        <p:nvGrpSpPr>
          <p:cNvPr id="26" name="Group 25"/>
          <p:cNvGrpSpPr/>
          <p:nvPr userDrawn="1"/>
        </p:nvGrpSpPr>
        <p:grpSpPr>
          <a:xfrm>
            <a:off x="0" y="6766560"/>
            <a:ext cx="12192000" cy="91440"/>
            <a:chOff x="0" y="4480421"/>
            <a:chExt cx="12192000" cy="91440"/>
          </a:xfrm>
        </p:grpSpPr>
        <p:sp>
          <p:nvSpPr>
            <p:cNvPr id="27" name="Rectangle 2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2481174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hart 6">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5905500" y="2360118"/>
            <a:ext cx="5803900" cy="3697781"/>
          </a:xfrm>
        </p:spPr>
        <p:txBody>
          <a:bodyPr/>
          <a:lstStyle/>
          <a:p>
            <a:endParaRPr lang="en-US"/>
          </a:p>
        </p:txBody>
      </p:sp>
      <p:sp>
        <p:nvSpPr>
          <p:cNvPr id="15" name="Text Placeholder 2"/>
          <p:cNvSpPr>
            <a:spLocks noGrp="1"/>
          </p:cNvSpPr>
          <p:nvPr>
            <p:ph type="body" idx="1"/>
          </p:nvPr>
        </p:nvSpPr>
        <p:spPr>
          <a:xfrm>
            <a:off x="482600" y="4254499"/>
            <a:ext cx="4572000" cy="1803399"/>
          </a:xfrm>
        </p:spPr>
        <p:txBody>
          <a:bodyPr>
            <a:normAutofit/>
          </a:bodyPr>
          <a:lstStyle>
            <a:lvl1pPr marL="285750" indent="-285750" algn="just">
              <a:buFont typeface="Arial" panose="020B0604020202020204" pitchFamily="34" charset="0"/>
              <a:buChar char="•"/>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6" name="Text Placeholder 12"/>
          <p:cNvSpPr>
            <a:spLocks noGrp="1"/>
          </p:cNvSpPr>
          <p:nvPr>
            <p:ph type="body" sz="quarter" idx="16" hasCustomPrompt="1"/>
          </p:nvPr>
        </p:nvSpPr>
        <p:spPr>
          <a:xfrm>
            <a:off x="5905500" y="1689557"/>
            <a:ext cx="5803900" cy="666924"/>
          </a:xfrm>
          <a:solidFill>
            <a:schemeClr val="bg2"/>
          </a:solidFill>
          <a:ln>
            <a:solidFill>
              <a:schemeClr val="bg2"/>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4" name="Chart Placeholder 8"/>
          <p:cNvSpPr>
            <a:spLocks noGrp="1"/>
          </p:cNvSpPr>
          <p:nvPr>
            <p:ph type="chart" sz="quarter" idx="17"/>
          </p:nvPr>
        </p:nvSpPr>
        <p:spPr>
          <a:xfrm>
            <a:off x="482600" y="2360117"/>
            <a:ext cx="4572000" cy="1767381"/>
          </a:xfrm>
        </p:spPr>
        <p:txBody>
          <a:bodyPr/>
          <a:lstStyle/>
          <a:p>
            <a:endParaRPr lang="en-US"/>
          </a:p>
        </p:txBody>
      </p:sp>
      <p:sp>
        <p:nvSpPr>
          <p:cNvPr id="25" name="Text Placeholder 12"/>
          <p:cNvSpPr>
            <a:spLocks noGrp="1"/>
          </p:cNvSpPr>
          <p:nvPr>
            <p:ph type="body" sz="quarter" idx="18" hasCustomPrompt="1"/>
          </p:nvPr>
        </p:nvSpPr>
        <p:spPr>
          <a:xfrm>
            <a:off x="482600" y="1689557"/>
            <a:ext cx="4572000" cy="666924"/>
          </a:xfrm>
          <a:solidFill>
            <a:schemeClr val="bg2">
              <a:lumMod val="20000"/>
              <a:lumOff val="80000"/>
            </a:schemeClr>
          </a:solidFill>
          <a:ln>
            <a:solidFill>
              <a:schemeClr val="bg2">
                <a:lumMod val="20000"/>
                <a:lumOff val="80000"/>
              </a:schemeClr>
            </a:solidFill>
          </a:ln>
        </p:spPr>
        <p:txBody>
          <a:bodyPr vert="horz" wrap="square" lIns="91440" tIns="45720" rIns="91440" bIns="45720" rtlCol="0" anchor="ctr">
            <a:noAutofit/>
          </a:bodyPr>
          <a:lstStyle>
            <a:lvl1pPr marL="228600" indent="-228600" algn="ctr">
              <a:buNone/>
              <a:defRPr lang="en-US" sz="2400" b="1" cap="all" baseline="0">
                <a:solidFill>
                  <a:srgbClr val="47464B"/>
                </a:solidFill>
              </a:defRPr>
            </a:lvl1pPr>
          </a:lstStyle>
          <a:p>
            <a:pPr marL="0" lvl="0" indent="0"/>
            <a:r>
              <a:rPr lang="en-US"/>
              <a:t>Insert some title here</a:t>
            </a:r>
          </a:p>
        </p:txBody>
      </p:sp>
      <p:grpSp>
        <p:nvGrpSpPr>
          <p:cNvPr id="26" name="Group 25"/>
          <p:cNvGrpSpPr/>
          <p:nvPr userDrawn="1"/>
        </p:nvGrpSpPr>
        <p:grpSpPr>
          <a:xfrm>
            <a:off x="0" y="6766560"/>
            <a:ext cx="12192000" cy="91440"/>
            <a:chOff x="0" y="4480421"/>
            <a:chExt cx="12192000" cy="91440"/>
          </a:xfrm>
        </p:grpSpPr>
        <p:sp>
          <p:nvSpPr>
            <p:cNvPr id="27" name="Rectangle 2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887666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1425678"/>
            <a:ext cx="10515600" cy="47512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14" name="Group 13"/>
          <p:cNvGrpSpPr/>
          <p:nvPr userDrawn="1"/>
        </p:nvGrpSpPr>
        <p:grpSpPr>
          <a:xfrm>
            <a:off x="0" y="6766560"/>
            <a:ext cx="12192000" cy="91440"/>
            <a:chOff x="0" y="4480421"/>
            <a:chExt cx="12192000" cy="91440"/>
          </a:xfrm>
        </p:grpSpPr>
        <p:sp>
          <p:nvSpPr>
            <p:cNvPr id="21" name="Rectangle 2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49788501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hart 7">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5" name="Text Placeholder 2"/>
          <p:cNvSpPr>
            <a:spLocks noGrp="1"/>
          </p:cNvSpPr>
          <p:nvPr>
            <p:ph type="body" idx="1"/>
          </p:nvPr>
        </p:nvSpPr>
        <p:spPr>
          <a:xfrm>
            <a:off x="482600" y="4254499"/>
            <a:ext cx="5143500" cy="1803399"/>
          </a:xfrm>
        </p:spPr>
        <p:txBody>
          <a:bodyPr>
            <a:normAutofit/>
          </a:bodyPr>
          <a:lstStyle>
            <a:lvl1pPr marL="285750" indent="-285750" algn="just">
              <a:buFont typeface="Arial" panose="020B0604020202020204" pitchFamily="34" charset="0"/>
              <a:buChar char="•"/>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4" name="Chart Placeholder 8"/>
          <p:cNvSpPr>
            <a:spLocks noGrp="1"/>
          </p:cNvSpPr>
          <p:nvPr>
            <p:ph type="chart" sz="quarter" idx="17"/>
          </p:nvPr>
        </p:nvSpPr>
        <p:spPr>
          <a:xfrm>
            <a:off x="482600" y="2360117"/>
            <a:ext cx="5143500" cy="1767381"/>
          </a:xfrm>
          <a:ln>
            <a:solidFill>
              <a:schemeClr val="accent3"/>
            </a:solidFill>
          </a:ln>
        </p:spPr>
        <p:txBody>
          <a:bodyPr/>
          <a:lstStyle/>
          <a:p>
            <a:endParaRPr lang="en-US"/>
          </a:p>
        </p:txBody>
      </p:sp>
      <p:sp>
        <p:nvSpPr>
          <p:cNvPr id="25" name="Text Placeholder 12"/>
          <p:cNvSpPr>
            <a:spLocks noGrp="1"/>
          </p:cNvSpPr>
          <p:nvPr>
            <p:ph type="body" sz="quarter" idx="18" hasCustomPrompt="1"/>
          </p:nvPr>
        </p:nvSpPr>
        <p:spPr>
          <a:xfrm>
            <a:off x="482600" y="1689557"/>
            <a:ext cx="5143500" cy="666924"/>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6" name="Text Placeholder 2"/>
          <p:cNvSpPr>
            <a:spLocks noGrp="1"/>
          </p:cNvSpPr>
          <p:nvPr>
            <p:ph type="body" idx="19"/>
          </p:nvPr>
        </p:nvSpPr>
        <p:spPr>
          <a:xfrm>
            <a:off x="6565901" y="4254499"/>
            <a:ext cx="5143500" cy="1803399"/>
          </a:xfrm>
        </p:spPr>
        <p:txBody>
          <a:bodyPr>
            <a:normAutofit/>
          </a:bodyPr>
          <a:lstStyle>
            <a:lvl1pPr marL="285750" indent="-285750" algn="just">
              <a:buFont typeface="Arial" panose="020B0604020202020204" pitchFamily="34" charset="0"/>
              <a:buChar char="•"/>
              <a:defRPr sz="16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27" name="Chart Placeholder 8"/>
          <p:cNvSpPr>
            <a:spLocks noGrp="1"/>
          </p:cNvSpPr>
          <p:nvPr>
            <p:ph type="chart" sz="quarter" idx="20"/>
          </p:nvPr>
        </p:nvSpPr>
        <p:spPr>
          <a:xfrm>
            <a:off x="6565901" y="2360117"/>
            <a:ext cx="5143500" cy="1767381"/>
          </a:xfrm>
          <a:ln>
            <a:solidFill>
              <a:schemeClr val="accent3"/>
            </a:solidFill>
          </a:ln>
        </p:spPr>
        <p:txBody>
          <a:bodyPr/>
          <a:lstStyle/>
          <a:p>
            <a:endParaRPr lang="en-US"/>
          </a:p>
        </p:txBody>
      </p:sp>
      <p:sp>
        <p:nvSpPr>
          <p:cNvPr id="28" name="Text Placeholder 12"/>
          <p:cNvSpPr>
            <a:spLocks noGrp="1"/>
          </p:cNvSpPr>
          <p:nvPr>
            <p:ph type="body" sz="quarter" idx="21" hasCustomPrompt="1"/>
          </p:nvPr>
        </p:nvSpPr>
        <p:spPr>
          <a:xfrm>
            <a:off x="6565901" y="1689557"/>
            <a:ext cx="5143500" cy="666924"/>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3640552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hart 8">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Chart Placeholder 8"/>
          <p:cNvSpPr>
            <a:spLocks noGrp="1"/>
          </p:cNvSpPr>
          <p:nvPr>
            <p:ph type="chart" sz="quarter" idx="17"/>
          </p:nvPr>
        </p:nvSpPr>
        <p:spPr>
          <a:xfrm>
            <a:off x="482600" y="1918165"/>
            <a:ext cx="5143500" cy="1767381"/>
          </a:xfrm>
          <a:solidFill>
            <a:schemeClr val="accent1">
              <a:alpha val="30000"/>
            </a:schemeClr>
          </a:solidFill>
          <a:ln>
            <a:solidFill>
              <a:schemeClr val="accent1"/>
            </a:solidFill>
          </a:ln>
        </p:spPr>
        <p:txBody>
          <a:bodyPr/>
          <a:lstStyle/>
          <a:p>
            <a:endParaRPr lang="en-US"/>
          </a:p>
        </p:txBody>
      </p:sp>
      <p:sp>
        <p:nvSpPr>
          <p:cNvPr id="25" name="Text Placeholder 12"/>
          <p:cNvSpPr>
            <a:spLocks noGrp="1"/>
          </p:cNvSpPr>
          <p:nvPr>
            <p:ph type="body" sz="quarter" idx="18" hasCustomPrompt="1"/>
          </p:nvPr>
        </p:nvSpPr>
        <p:spPr>
          <a:xfrm>
            <a:off x="482600" y="1419645"/>
            <a:ext cx="5143500"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7" name="Chart Placeholder 8"/>
          <p:cNvSpPr>
            <a:spLocks noGrp="1"/>
          </p:cNvSpPr>
          <p:nvPr>
            <p:ph type="chart" sz="quarter" idx="20"/>
          </p:nvPr>
        </p:nvSpPr>
        <p:spPr>
          <a:xfrm>
            <a:off x="6565901" y="1918165"/>
            <a:ext cx="5143500" cy="1767381"/>
          </a:xfrm>
          <a:solidFill>
            <a:schemeClr val="accent4">
              <a:alpha val="30000"/>
            </a:schemeClr>
          </a:solidFill>
          <a:ln>
            <a:solidFill>
              <a:schemeClr val="accent4"/>
            </a:solidFill>
          </a:ln>
        </p:spPr>
        <p:txBody>
          <a:bodyPr/>
          <a:lstStyle/>
          <a:p>
            <a:endParaRPr lang="en-US"/>
          </a:p>
        </p:txBody>
      </p:sp>
      <p:sp>
        <p:nvSpPr>
          <p:cNvPr id="28" name="Text Placeholder 12"/>
          <p:cNvSpPr>
            <a:spLocks noGrp="1"/>
          </p:cNvSpPr>
          <p:nvPr>
            <p:ph type="body" sz="quarter" idx="21" hasCustomPrompt="1"/>
          </p:nvPr>
        </p:nvSpPr>
        <p:spPr>
          <a:xfrm>
            <a:off x="6565901" y="1419645"/>
            <a:ext cx="5143500"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9" name="Chart Placeholder 8"/>
          <p:cNvSpPr>
            <a:spLocks noGrp="1"/>
          </p:cNvSpPr>
          <p:nvPr>
            <p:ph type="chart" sz="quarter" idx="22"/>
          </p:nvPr>
        </p:nvSpPr>
        <p:spPr>
          <a:xfrm>
            <a:off x="482600" y="4438382"/>
            <a:ext cx="5143500" cy="1767381"/>
          </a:xfrm>
          <a:solidFill>
            <a:schemeClr val="accent3">
              <a:alpha val="30000"/>
            </a:schemeClr>
          </a:solidFill>
          <a:ln>
            <a:solidFill>
              <a:schemeClr val="accent3"/>
            </a:solidFill>
          </a:ln>
        </p:spPr>
        <p:txBody>
          <a:bodyPr/>
          <a:lstStyle/>
          <a:p>
            <a:endParaRPr lang="en-US"/>
          </a:p>
        </p:txBody>
      </p:sp>
      <p:sp>
        <p:nvSpPr>
          <p:cNvPr id="30" name="Text Placeholder 12"/>
          <p:cNvSpPr>
            <a:spLocks noGrp="1"/>
          </p:cNvSpPr>
          <p:nvPr>
            <p:ph type="body" sz="quarter" idx="23" hasCustomPrompt="1"/>
          </p:nvPr>
        </p:nvSpPr>
        <p:spPr>
          <a:xfrm>
            <a:off x="482600" y="3939862"/>
            <a:ext cx="5143500" cy="498733"/>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Chart Placeholder 8"/>
          <p:cNvSpPr>
            <a:spLocks noGrp="1"/>
          </p:cNvSpPr>
          <p:nvPr>
            <p:ph type="chart" sz="quarter" idx="24"/>
          </p:nvPr>
        </p:nvSpPr>
        <p:spPr>
          <a:xfrm>
            <a:off x="6565901" y="4438382"/>
            <a:ext cx="5143500" cy="1767381"/>
          </a:xfrm>
          <a:solidFill>
            <a:schemeClr val="accent5">
              <a:alpha val="30000"/>
            </a:schemeClr>
          </a:solidFill>
          <a:ln>
            <a:solidFill>
              <a:schemeClr val="accent5"/>
            </a:solidFill>
          </a:ln>
        </p:spPr>
        <p:txBody>
          <a:bodyPr/>
          <a:lstStyle/>
          <a:p>
            <a:endParaRPr lang="en-US"/>
          </a:p>
        </p:txBody>
      </p:sp>
      <p:sp>
        <p:nvSpPr>
          <p:cNvPr id="32" name="Text Placeholder 12"/>
          <p:cNvSpPr>
            <a:spLocks noGrp="1"/>
          </p:cNvSpPr>
          <p:nvPr>
            <p:ph type="body" sz="quarter" idx="25" hasCustomPrompt="1"/>
          </p:nvPr>
        </p:nvSpPr>
        <p:spPr>
          <a:xfrm>
            <a:off x="6565901" y="3939862"/>
            <a:ext cx="5143500" cy="498733"/>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grpSp>
        <p:nvGrpSpPr>
          <p:cNvPr id="26" name="Group 25"/>
          <p:cNvGrpSpPr/>
          <p:nvPr userDrawn="1"/>
        </p:nvGrpSpPr>
        <p:grpSpPr>
          <a:xfrm>
            <a:off x="0" y="6766560"/>
            <a:ext cx="12192000" cy="91440"/>
            <a:chOff x="0" y="4480421"/>
            <a:chExt cx="12192000" cy="91440"/>
          </a:xfrm>
        </p:grpSpPr>
        <p:sp>
          <p:nvSpPr>
            <p:cNvPr id="33" name="Rectangle 3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9078599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hart 9">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Chart Placeholder 8"/>
          <p:cNvSpPr>
            <a:spLocks noGrp="1"/>
          </p:cNvSpPr>
          <p:nvPr>
            <p:ph type="chart" sz="quarter" idx="17"/>
          </p:nvPr>
        </p:nvSpPr>
        <p:spPr>
          <a:xfrm>
            <a:off x="482600" y="1918165"/>
            <a:ext cx="5143500" cy="1767381"/>
          </a:xfrm>
          <a:solidFill>
            <a:schemeClr val="accent1">
              <a:alpha val="30000"/>
            </a:schemeClr>
          </a:solidFill>
          <a:ln>
            <a:solidFill>
              <a:schemeClr val="accent1"/>
            </a:solidFill>
          </a:ln>
        </p:spPr>
        <p:txBody>
          <a:bodyPr/>
          <a:lstStyle/>
          <a:p>
            <a:endParaRPr lang="en-US"/>
          </a:p>
        </p:txBody>
      </p:sp>
      <p:sp>
        <p:nvSpPr>
          <p:cNvPr id="25" name="Text Placeholder 12"/>
          <p:cNvSpPr>
            <a:spLocks noGrp="1"/>
          </p:cNvSpPr>
          <p:nvPr>
            <p:ph type="body" sz="quarter" idx="18" hasCustomPrompt="1"/>
          </p:nvPr>
        </p:nvSpPr>
        <p:spPr>
          <a:xfrm>
            <a:off x="985520" y="1419645"/>
            <a:ext cx="4640580"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7" name="Chart Placeholder 8"/>
          <p:cNvSpPr>
            <a:spLocks noGrp="1"/>
          </p:cNvSpPr>
          <p:nvPr>
            <p:ph type="chart" sz="quarter" idx="20"/>
          </p:nvPr>
        </p:nvSpPr>
        <p:spPr>
          <a:xfrm>
            <a:off x="6565901" y="1918165"/>
            <a:ext cx="5143500" cy="1767381"/>
          </a:xfrm>
          <a:solidFill>
            <a:schemeClr val="accent4">
              <a:alpha val="30000"/>
            </a:schemeClr>
          </a:solidFill>
          <a:ln>
            <a:solidFill>
              <a:schemeClr val="accent4"/>
            </a:solidFill>
          </a:ln>
        </p:spPr>
        <p:txBody>
          <a:bodyPr/>
          <a:lstStyle/>
          <a:p>
            <a:endParaRPr lang="en-US"/>
          </a:p>
        </p:txBody>
      </p:sp>
      <p:sp>
        <p:nvSpPr>
          <p:cNvPr id="28" name="Text Placeholder 12"/>
          <p:cNvSpPr>
            <a:spLocks noGrp="1"/>
          </p:cNvSpPr>
          <p:nvPr>
            <p:ph type="body" sz="quarter" idx="21" hasCustomPrompt="1"/>
          </p:nvPr>
        </p:nvSpPr>
        <p:spPr>
          <a:xfrm>
            <a:off x="7068821" y="1419645"/>
            <a:ext cx="4640580"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9" name="Chart Placeholder 8"/>
          <p:cNvSpPr>
            <a:spLocks noGrp="1"/>
          </p:cNvSpPr>
          <p:nvPr>
            <p:ph type="chart" sz="quarter" idx="22"/>
          </p:nvPr>
        </p:nvSpPr>
        <p:spPr>
          <a:xfrm>
            <a:off x="482600" y="4438382"/>
            <a:ext cx="5143500" cy="1767381"/>
          </a:xfrm>
          <a:solidFill>
            <a:schemeClr val="accent3">
              <a:alpha val="30000"/>
            </a:schemeClr>
          </a:solidFill>
          <a:ln>
            <a:solidFill>
              <a:schemeClr val="accent3"/>
            </a:solidFill>
          </a:ln>
        </p:spPr>
        <p:txBody>
          <a:bodyPr/>
          <a:lstStyle/>
          <a:p>
            <a:endParaRPr lang="en-US"/>
          </a:p>
        </p:txBody>
      </p:sp>
      <p:sp>
        <p:nvSpPr>
          <p:cNvPr id="30" name="Text Placeholder 12"/>
          <p:cNvSpPr>
            <a:spLocks noGrp="1"/>
          </p:cNvSpPr>
          <p:nvPr>
            <p:ph type="body" sz="quarter" idx="23" hasCustomPrompt="1"/>
          </p:nvPr>
        </p:nvSpPr>
        <p:spPr>
          <a:xfrm>
            <a:off x="985520" y="3939862"/>
            <a:ext cx="4640580" cy="498733"/>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Chart Placeholder 8"/>
          <p:cNvSpPr>
            <a:spLocks noGrp="1"/>
          </p:cNvSpPr>
          <p:nvPr>
            <p:ph type="chart" sz="quarter" idx="24"/>
          </p:nvPr>
        </p:nvSpPr>
        <p:spPr>
          <a:xfrm>
            <a:off x="6565901" y="4438382"/>
            <a:ext cx="5143500" cy="1767381"/>
          </a:xfrm>
          <a:solidFill>
            <a:schemeClr val="accent5">
              <a:alpha val="30000"/>
            </a:schemeClr>
          </a:solidFill>
          <a:ln>
            <a:solidFill>
              <a:schemeClr val="accent5"/>
            </a:solidFill>
          </a:ln>
        </p:spPr>
        <p:txBody>
          <a:bodyPr/>
          <a:lstStyle/>
          <a:p>
            <a:endParaRPr lang="en-US"/>
          </a:p>
        </p:txBody>
      </p:sp>
      <p:sp>
        <p:nvSpPr>
          <p:cNvPr id="32" name="Text Placeholder 12"/>
          <p:cNvSpPr>
            <a:spLocks noGrp="1"/>
          </p:cNvSpPr>
          <p:nvPr>
            <p:ph type="body" sz="quarter" idx="25" hasCustomPrompt="1"/>
          </p:nvPr>
        </p:nvSpPr>
        <p:spPr>
          <a:xfrm>
            <a:off x="7068821" y="3939862"/>
            <a:ext cx="4640580" cy="498733"/>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3" name="Text Placeholder 12"/>
          <p:cNvSpPr>
            <a:spLocks noGrp="1"/>
          </p:cNvSpPr>
          <p:nvPr>
            <p:ph type="body" sz="quarter" idx="26" hasCustomPrompt="1"/>
          </p:nvPr>
        </p:nvSpPr>
        <p:spPr>
          <a:xfrm>
            <a:off x="482600" y="1419645"/>
            <a:ext cx="502920" cy="498733"/>
          </a:xfrm>
          <a:solidFill>
            <a:schemeClr val="accent1">
              <a:lumMod val="75000"/>
            </a:schemeClr>
          </a:solidFill>
          <a:ln>
            <a:solidFill>
              <a:schemeClr val="accent1"/>
            </a:solidFill>
          </a:ln>
        </p:spPr>
        <p:txBody>
          <a:bodyPr vert="horz" wrap="square" lIns="0" tIns="0" rIns="0" bIns="0" rtlCol="0" anchor="ctr">
            <a:noAutofit/>
          </a:bodyPr>
          <a:lstStyle>
            <a:lvl1pPr marL="228600" indent="-228600" algn="ctr">
              <a:buNone/>
              <a:defRPr lang="en-US" sz="2400" b="0" cap="all" baseline="0">
                <a:solidFill>
                  <a:schemeClr val="bg1"/>
                </a:solidFill>
                <a:latin typeface="微軟正黑體" panose="020B0604030504040204" pitchFamily="34" charset="-120"/>
              </a:defRPr>
            </a:lvl1pPr>
          </a:lstStyle>
          <a:p>
            <a:pPr marL="0" lvl="0" indent="0"/>
            <a:r>
              <a:rPr lang="en-US" dirty="0"/>
              <a:t></a:t>
            </a:r>
          </a:p>
        </p:txBody>
      </p:sp>
      <p:sp>
        <p:nvSpPr>
          <p:cNvPr id="34" name="Text Placeholder 12"/>
          <p:cNvSpPr>
            <a:spLocks noGrp="1"/>
          </p:cNvSpPr>
          <p:nvPr>
            <p:ph type="body" sz="quarter" idx="27" hasCustomPrompt="1"/>
          </p:nvPr>
        </p:nvSpPr>
        <p:spPr>
          <a:xfrm>
            <a:off x="482600" y="3939862"/>
            <a:ext cx="502920" cy="498733"/>
          </a:xfrm>
          <a:solidFill>
            <a:schemeClr val="accent3">
              <a:lumMod val="75000"/>
            </a:schemeClr>
          </a:solidFill>
          <a:ln>
            <a:solidFill>
              <a:schemeClr val="accent3"/>
            </a:solidFill>
          </a:ln>
        </p:spPr>
        <p:txBody>
          <a:bodyPr vert="horz" wrap="square" lIns="0" tIns="0" rIns="0" bIns="0" rtlCol="0" anchor="ctr">
            <a:noAutofit/>
          </a:bodyPr>
          <a:lstStyle>
            <a:lvl1pPr marL="228600" indent="-228600" algn="ctr">
              <a:buNone/>
              <a:defRPr lang="en-US" sz="2400" b="0" cap="all" baseline="0">
                <a:solidFill>
                  <a:schemeClr val="bg1"/>
                </a:solidFill>
                <a:latin typeface="微軟正黑體" panose="020B0604030504040204" pitchFamily="34" charset="-120"/>
              </a:defRPr>
            </a:lvl1pPr>
          </a:lstStyle>
          <a:p>
            <a:pPr marL="0" lvl="0" indent="0"/>
            <a:r>
              <a:rPr lang="en-US" dirty="0"/>
              <a:t></a:t>
            </a:r>
          </a:p>
        </p:txBody>
      </p:sp>
      <p:sp>
        <p:nvSpPr>
          <p:cNvPr id="35" name="Text Placeholder 12"/>
          <p:cNvSpPr>
            <a:spLocks noGrp="1"/>
          </p:cNvSpPr>
          <p:nvPr>
            <p:ph type="body" sz="quarter" idx="28" hasCustomPrompt="1"/>
          </p:nvPr>
        </p:nvSpPr>
        <p:spPr>
          <a:xfrm>
            <a:off x="6565901" y="1419645"/>
            <a:ext cx="502920" cy="498733"/>
          </a:xfrm>
          <a:solidFill>
            <a:schemeClr val="accent4">
              <a:lumMod val="75000"/>
            </a:schemeClr>
          </a:solidFill>
          <a:ln>
            <a:solidFill>
              <a:schemeClr val="accent4"/>
            </a:solidFill>
          </a:ln>
        </p:spPr>
        <p:txBody>
          <a:bodyPr vert="horz" wrap="square" lIns="0" tIns="0" rIns="0" bIns="0" rtlCol="0" anchor="ctr">
            <a:noAutofit/>
          </a:bodyPr>
          <a:lstStyle>
            <a:lvl1pPr marL="228600" indent="-228600" algn="ctr">
              <a:buNone/>
              <a:defRPr lang="en-US" sz="2400" b="0" cap="all" baseline="0">
                <a:solidFill>
                  <a:schemeClr val="bg1"/>
                </a:solidFill>
                <a:latin typeface="微軟正黑體" panose="020B0604030504040204" pitchFamily="34" charset="-120"/>
              </a:defRPr>
            </a:lvl1pPr>
          </a:lstStyle>
          <a:p>
            <a:pPr marL="0" lvl="0" indent="0"/>
            <a:r>
              <a:rPr lang="en-US" dirty="0"/>
              <a:t></a:t>
            </a:r>
          </a:p>
        </p:txBody>
      </p:sp>
      <p:sp>
        <p:nvSpPr>
          <p:cNvPr id="36" name="Text Placeholder 12"/>
          <p:cNvSpPr>
            <a:spLocks noGrp="1"/>
          </p:cNvSpPr>
          <p:nvPr>
            <p:ph type="body" sz="quarter" idx="29" hasCustomPrompt="1"/>
          </p:nvPr>
        </p:nvSpPr>
        <p:spPr>
          <a:xfrm>
            <a:off x="6565901" y="3939862"/>
            <a:ext cx="502920" cy="498733"/>
          </a:xfrm>
          <a:solidFill>
            <a:schemeClr val="accent5">
              <a:lumMod val="75000"/>
            </a:schemeClr>
          </a:solidFill>
          <a:ln>
            <a:solidFill>
              <a:schemeClr val="accent5"/>
            </a:solidFill>
          </a:ln>
        </p:spPr>
        <p:txBody>
          <a:bodyPr vert="horz" wrap="square" lIns="0" tIns="0" rIns="0" bIns="0" rtlCol="0" anchor="ctr">
            <a:noAutofit/>
          </a:bodyPr>
          <a:lstStyle>
            <a:lvl1pPr marL="228600" indent="-228600" algn="ctr">
              <a:buNone/>
              <a:defRPr lang="en-US" sz="2400" b="0" cap="all" baseline="0">
                <a:solidFill>
                  <a:schemeClr val="bg1"/>
                </a:solidFill>
                <a:latin typeface="微軟正黑體" panose="020B0604030504040204" pitchFamily="34" charset="-120"/>
              </a:defRPr>
            </a:lvl1pPr>
          </a:lstStyle>
          <a:p>
            <a:pPr marL="0" lvl="0" indent="0"/>
            <a:r>
              <a:rPr lang="en-US" dirty="0"/>
              <a:t></a:t>
            </a:r>
          </a:p>
        </p:txBody>
      </p:sp>
      <p:grpSp>
        <p:nvGrpSpPr>
          <p:cNvPr id="26" name="Group 25"/>
          <p:cNvGrpSpPr/>
          <p:nvPr userDrawn="1"/>
        </p:nvGrpSpPr>
        <p:grpSpPr>
          <a:xfrm>
            <a:off x="0" y="6766560"/>
            <a:ext cx="12192000" cy="91440"/>
            <a:chOff x="0" y="4480421"/>
            <a:chExt cx="12192000" cy="91440"/>
          </a:xfrm>
        </p:grpSpPr>
        <p:sp>
          <p:nvSpPr>
            <p:cNvPr id="37" name="Rectangle 3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239439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hart 10">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24" name="Chart Placeholder 8"/>
          <p:cNvSpPr>
            <a:spLocks noGrp="1"/>
          </p:cNvSpPr>
          <p:nvPr>
            <p:ph type="chart" sz="quarter" idx="17"/>
          </p:nvPr>
        </p:nvSpPr>
        <p:spPr>
          <a:xfrm>
            <a:off x="482600" y="1918165"/>
            <a:ext cx="5143500" cy="1767381"/>
          </a:xfrm>
          <a:solidFill>
            <a:schemeClr val="accent1">
              <a:alpha val="30000"/>
            </a:schemeClr>
          </a:solidFill>
          <a:ln>
            <a:solidFill>
              <a:schemeClr val="accent1"/>
            </a:solidFill>
          </a:ln>
        </p:spPr>
        <p:txBody>
          <a:bodyPr/>
          <a:lstStyle/>
          <a:p>
            <a:endParaRPr lang="en-US"/>
          </a:p>
        </p:txBody>
      </p:sp>
      <p:sp>
        <p:nvSpPr>
          <p:cNvPr id="25" name="Text Placeholder 12"/>
          <p:cNvSpPr>
            <a:spLocks noGrp="1"/>
          </p:cNvSpPr>
          <p:nvPr>
            <p:ph type="body" sz="quarter" idx="18" hasCustomPrompt="1"/>
          </p:nvPr>
        </p:nvSpPr>
        <p:spPr>
          <a:xfrm>
            <a:off x="482600" y="1419645"/>
            <a:ext cx="5143500"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7" name="Chart Placeholder 8"/>
          <p:cNvSpPr>
            <a:spLocks noGrp="1"/>
          </p:cNvSpPr>
          <p:nvPr>
            <p:ph type="chart" sz="quarter" idx="20"/>
          </p:nvPr>
        </p:nvSpPr>
        <p:spPr>
          <a:xfrm>
            <a:off x="6565901" y="1918165"/>
            <a:ext cx="5143500" cy="1767381"/>
          </a:xfrm>
          <a:solidFill>
            <a:schemeClr val="accent4">
              <a:alpha val="30000"/>
            </a:schemeClr>
          </a:solidFill>
          <a:ln>
            <a:solidFill>
              <a:schemeClr val="accent4"/>
            </a:solidFill>
          </a:ln>
        </p:spPr>
        <p:txBody>
          <a:bodyPr/>
          <a:lstStyle/>
          <a:p>
            <a:endParaRPr lang="en-US"/>
          </a:p>
        </p:txBody>
      </p:sp>
      <p:sp>
        <p:nvSpPr>
          <p:cNvPr id="28" name="Text Placeholder 12"/>
          <p:cNvSpPr>
            <a:spLocks noGrp="1"/>
          </p:cNvSpPr>
          <p:nvPr>
            <p:ph type="body" sz="quarter" idx="21" hasCustomPrompt="1"/>
          </p:nvPr>
        </p:nvSpPr>
        <p:spPr>
          <a:xfrm>
            <a:off x="6565901" y="1419645"/>
            <a:ext cx="5143500"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Chart Placeholder 8"/>
          <p:cNvSpPr>
            <a:spLocks noGrp="1"/>
          </p:cNvSpPr>
          <p:nvPr>
            <p:ph type="chart" sz="quarter" idx="24"/>
          </p:nvPr>
        </p:nvSpPr>
        <p:spPr>
          <a:xfrm>
            <a:off x="482600" y="4450660"/>
            <a:ext cx="11226801" cy="1767381"/>
          </a:xfrm>
          <a:solidFill>
            <a:schemeClr val="accent5">
              <a:alpha val="30000"/>
            </a:schemeClr>
          </a:solidFill>
          <a:ln>
            <a:solidFill>
              <a:schemeClr val="accent5"/>
            </a:solidFill>
          </a:ln>
        </p:spPr>
        <p:txBody>
          <a:bodyPr/>
          <a:lstStyle/>
          <a:p>
            <a:endParaRPr lang="en-US"/>
          </a:p>
        </p:txBody>
      </p:sp>
      <p:sp>
        <p:nvSpPr>
          <p:cNvPr id="32" name="Text Placeholder 12"/>
          <p:cNvSpPr>
            <a:spLocks noGrp="1"/>
          </p:cNvSpPr>
          <p:nvPr>
            <p:ph type="body" sz="quarter" idx="25" hasCustomPrompt="1"/>
          </p:nvPr>
        </p:nvSpPr>
        <p:spPr>
          <a:xfrm>
            <a:off x="482600" y="3952140"/>
            <a:ext cx="11226801" cy="498733"/>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3422156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hart 1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Chart Placeholder 8"/>
          <p:cNvSpPr>
            <a:spLocks noGrp="1"/>
          </p:cNvSpPr>
          <p:nvPr>
            <p:ph type="chart" sz="quarter" idx="17"/>
          </p:nvPr>
        </p:nvSpPr>
        <p:spPr>
          <a:xfrm>
            <a:off x="482600" y="1918165"/>
            <a:ext cx="3568699" cy="1767381"/>
          </a:xfrm>
          <a:solidFill>
            <a:schemeClr val="accent1">
              <a:alpha val="30000"/>
            </a:schemeClr>
          </a:solidFill>
          <a:ln>
            <a:solidFill>
              <a:schemeClr val="accent1"/>
            </a:solidFill>
          </a:ln>
        </p:spPr>
        <p:txBody>
          <a:bodyPr/>
          <a:lstStyle/>
          <a:p>
            <a:endParaRPr lang="en-US"/>
          </a:p>
        </p:txBody>
      </p:sp>
      <p:sp>
        <p:nvSpPr>
          <p:cNvPr id="25" name="Text Placeholder 12"/>
          <p:cNvSpPr>
            <a:spLocks noGrp="1"/>
          </p:cNvSpPr>
          <p:nvPr>
            <p:ph type="body" sz="quarter" idx="18" hasCustomPrompt="1"/>
          </p:nvPr>
        </p:nvSpPr>
        <p:spPr>
          <a:xfrm>
            <a:off x="482600" y="1419645"/>
            <a:ext cx="3568699"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7" name="Chart Placeholder 8"/>
          <p:cNvSpPr>
            <a:spLocks noGrp="1"/>
          </p:cNvSpPr>
          <p:nvPr>
            <p:ph type="chart" sz="quarter" idx="20"/>
          </p:nvPr>
        </p:nvSpPr>
        <p:spPr>
          <a:xfrm>
            <a:off x="4311651" y="1918165"/>
            <a:ext cx="3568699" cy="1767381"/>
          </a:xfrm>
          <a:solidFill>
            <a:schemeClr val="accent4">
              <a:alpha val="30000"/>
            </a:schemeClr>
          </a:solidFill>
          <a:ln>
            <a:solidFill>
              <a:schemeClr val="accent4"/>
            </a:solidFill>
          </a:ln>
        </p:spPr>
        <p:txBody>
          <a:bodyPr/>
          <a:lstStyle/>
          <a:p>
            <a:endParaRPr lang="en-US"/>
          </a:p>
        </p:txBody>
      </p:sp>
      <p:sp>
        <p:nvSpPr>
          <p:cNvPr id="28" name="Text Placeholder 12"/>
          <p:cNvSpPr>
            <a:spLocks noGrp="1"/>
          </p:cNvSpPr>
          <p:nvPr>
            <p:ph type="body" sz="quarter" idx="21" hasCustomPrompt="1"/>
          </p:nvPr>
        </p:nvSpPr>
        <p:spPr>
          <a:xfrm>
            <a:off x="4311651" y="1419645"/>
            <a:ext cx="3568699"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9" name="Chart Placeholder 8"/>
          <p:cNvSpPr>
            <a:spLocks noGrp="1"/>
          </p:cNvSpPr>
          <p:nvPr>
            <p:ph type="chart" sz="quarter" idx="22"/>
          </p:nvPr>
        </p:nvSpPr>
        <p:spPr>
          <a:xfrm>
            <a:off x="482600" y="4438382"/>
            <a:ext cx="3568699" cy="1767381"/>
          </a:xfrm>
          <a:solidFill>
            <a:schemeClr val="accent3">
              <a:alpha val="30000"/>
            </a:schemeClr>
          </a:solidFill>
          <a:ln>
            <a:solidFill>
              <a:schemeClr val="accent3"/>
            </a:solidFill>
          </a:ln>
        </p:spPr>
        <p:txBody>
          <a:bodyPr/>
          <a:lstStyle/>
          <a:p>
            <a:endParaRPr lang="en-US"/>
          </a:p>
        </p:txBody>
      </p:sp>
      <p:sp>
        <p:nvSpPr>
          <p:cNvPr id="30" name="Text Placeholder 12"/>
          <p:cNvSpPr>
            <a:spLocks noGrp="1"/>
          </p:cNvSpPr>
          <p:nvPr>
            <p:ph type="body" sz="quarter" idx="23" hasCustomPrompt="1"/>
          </p:nvPr>
        </p:nvSpPr>
        <p:spPr>
          <a:xfrm>
            <a:off x="482600" y="3939862"/>
            <a:ext cx="3568699" cy="498733"/>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Chart Placeholder 8"/>
          <p:cNvSpPr>
            <a:spLocks noGrp="1"/>
          </p:cNvSpPr>
          <p:nvPr>
            <p:ph type="chart" sz="quarter" idx="24"/>
          </p:nvPr>
        </p:nvSpPr>
        <p:spPr>
          <a:xfrm>
            <a:off x="4311651" y="4438382"/>
            <a:ext cx="3568699" cy="1767381"/>
          </a:xfrm>
          <a:solidFill>
            <a:schemeClr val="accent5">
              <a:alpha val="30000"/>
            </a:schemeClr>
          </a:solidFill>
          <a:ln>
            <a:solidFill>
              <a:schemeClr val="accent5"/>
            </a:solidFill>
          </a:ln>
        </p:spPr>
        <p:txBody>
          <a:bodyPr/>
          <a:lstStyle/>
          <a:p>
            <a:endParaRPr lang="en-US"/>
          </a:p>
        </p:txBody>
      </p:sp>
      <p:sp>
        <p:nvSpPr>
          <p:cNvPr id="32" name="Text Placeholder 12"/>
          <p:cNvSpPr>
            <a:spLocks noGrp="1"/>
          </p:cNvSpPr>
          <p:nvPr>
            <p:ph type="body" sz="quarter" idx="25" hasCustomPrompt="1"/>
          </p:nvPr>
        </p:nvSpPr>
        <p:spPr>
          <a:xfrm>
            <a:off x="4311651" y="3939862"/>
            <a:ext cx="3568699" cy="498733"/>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6" name="Chart Placeholder 8"/>
          <p:cNvSpPr>
            <a:spLocks noGrp="1"/>
          </p:cNvSpPr>
          <p:nvPr>
            <p:ph type="chart" sz="quarter" idx="26"/>
          </p:nvPr>
        </p:nvSpPr>
        <p:spPr>
          <a:xfrm>
            <a:off x="8140702" y="1918165"/>
            <a:ext cx="3568699" cy="1767381"/>
          </a:xfrm>
          <a:solidFill>
            <a:schemeClr val="accent2">
              <a:alpha val="30000"/>
            </a:schemeClr>
          </a:solidFill>
          <a:ln>
            <a:solidFill>
              <a:schemeClr val="accent2"/>
            </a:solidFill>
          </a:ln>
        </p:spPr>
        <p:txBody>
          <a:bodyPr/>
          <a:lstStyle/>
          <a:p>
            <a:endParaRPr lang="en-US"/>
          </a:p>
        </p:txBody>
      </p:sp>
      <p:sp>
        <p:nvSpPr>
          <p:cNvPr id="33" name="Text Placeholder 12"/>
          <p:cNvSpPr>
            <a:spLocks noGrp="1"/>
          </p:cNvSpPr>
          <p:nvPr>
            <p:ph type="body" sz="quarter" idx="27" hasCustomPrompt="1"/>
          </p:nvPr>
        </p:nvSpPr>
        <p:spPr>
          <a:xfrm>
            <a:off x="8140702" y="1419645"/>
            <a:ext cx="3568699" cy="498733"/>
          </a:xfrm>
          <a:solidFill>
            <a:schemeClr val="accent2"/>
          </a:solidFill>
          <a:ln>
            <a:solidFill>
              <a:schemeClr val="accent2"/>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4" name="Chart Placeholder 8"/>
          <p:cNvSpPr>
            <a:spLocks noGrp="1"/>
          </p:cNvSpPr>
          <p:nvPr>
            <p:ph type="chart" sz="quarter" idx="28"/>
          </p:nvPr>
        </p:nvSpPr>
        <p:spPr>
          <a:xfrm>
            <a:off x="8140702" y="4438382"/>
            <a:ext cx="3568699" cy="1767381"/>
          </a:xfrm>
          <a:solidFill>
            <a:schemeClr val="accent6">
              <a:alpha val="30000"/>
            </a:schemeClr>
          </a:solidFill>
          <a:ln>
            <a:solidFill>
              <a:schemeClr val="accent6"/>
            </a:solidFill>
          </a:ln>
        </p:spPr>
        <p:txBody>
          <a:bodyPr/>
          <a:lstStyle/>
          <a:p>
            <a:endParaRPr lang="en-US"/>
          </a:p>
        </p:txBody>
      </p:sp>
      <p:sp>
        <p:nvSpPr>
          <p:cNvPr id="35" name="Text Placeholder 12"/>
          <p:cNvSpPr>
            <a:spLocks noGrp="1"/>
          </p:cNvSpPr>
          <p:nvPr>
            <p:ph type="body" sz="quarter" idx="29" hasCustomPrompt="1"/>
          </p:nvPr>
        </p:nvSpPr>
        <p:spPr>
          <a:xfrm>
            <a:off x="8140702" y="3939862"/>
            <a:ext cx="3568699" cy="498733"/>
          </a:xfrm>
          <a:solidFill>
            <a:schemeClr val="accent6"/>
          </a:solidFill>
          <a:ln>
            <a:solidFill>
              <a:schemeClr val="accent6"/>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grpSp>
        <p:nvGrpSpPr>
          <p:cNvPr id="36" name="Group 35"/>
          <p:cNvGrpSpPr/>
          <p:nvPr userDrawn="1"/>
        </p:nvGrpSpPr>
        <p:grpSpPr>
          <a:xfrm>
            <a:off x="0" y="6766560"/>
            <a:ext cx="12192000" cy="91440"/>
            <a:chOff x="0" y="4480421"/>
            <a:chExt cx="12192000" cy="91440"/>
          </a:xfrm>
        </p:grpSpPr>
        <p:sp>
          <p:nvSpPr>
            <p:cNvPr id="37" name="Rectangle 3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74840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hart 13">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p:cNvSpPr>
          <p:nvPr>
            <p:ph type="chart" sz="quarter" idx="13"/>
          </p:nvPr>
        </p:nvSpPr>
        <p:spPr>
          <a:xfrm>
            <a:off x="482599" y="2443305"/>
            <a:ext cx="3556001" cy="3117518"/>
          </a:xfrm>
        </p:spPr>
        <p:txBody>
          <a:bodyPr/>
          <a:lstStyle/>
          <a:p>
            <a:endParaRPr lang="en-US"/>
          </a:p>
        </p:txBody>
      </p:sp>
      <p:sp>
        <p:nvSpPr>
          <p:cNvPr id="17" name="Text Placeholder 12"/>
          <p:cNvSpPr>
            <a:spLocks noGrp="1"/>
          </p:cNvSpPr>
          <p:nvPr>
            <p:ph type="body" sz="quarter" idx="15" hasCustomPrompt="1"/>
          </p:nvPr>
        </p:nvSpPr>
        <p:spPr>
          <a:xfrm>
            <a:off x="482599" y="1999562"/>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6" name="Chart Placeholder 8"/>
          <p:cNvSpPr>
            <a:spLocks noGrp="1"/>
          </p:cNvSpPr>
          <p:nvPr>
            <p:ph type="chart" sz="quarter" idx="16"/>
          </p:nvPr>
        </p:nvSpPr>
        <p:spPr>
          <a:xfrm>
            <a:off x="4318000" y="2443305"/>
            <a:ext cx="3556001" cy="3117518"/>
          </a:xfrm>
        </p:spPr>
        <p:txBody>
          <a:bodyPr/>
          <a:lstStyle/>
          <a:p>
            <a:endParaRPr lang="en-US"/>
          </a:p>
        </p:txBody>
      </p:sp>
      <p:sp>
        <p:nvSpPr>
          <p:cNvPr id="28" name="Text Placeholder 12"/>
          <p:cNvSpPr>
            <a:spLocks noGrp="1"/>
          </p:cNvSpPr>
          <p:nvPr>
            <p:ph type="body" sz="quarter" idx="18" hasCustomPrompt="1"/>
          </p:nvPr>
        </p:nvSpPr>
        <p:spPr>
          <a:xfrm>
            <a:off x="4318000" y="1999562"/>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9" name="Chart Placeholder 8"/>
          <p:cNvSpPr>
            <a:spLocks noGrp="1"/>
          </p:cNvSpPr>
          <p:nvPr>
            <p:ph type="chart" sz="quarter" idx="19"/>
          </p:nvPr>
        </p:nvSpPr>
        <p:spPr>
          <a:xfrm>
            <a:off x="8153400" y="2443305"/>
            <a:ext cx="3556001" cy="3117518"/>
          </a:xfrm>
        </p:spPr>
        <p:txBody>
          <a:bodyPr/>
          <a:lstStyle/>
          <a:p>
            <a:endParaRPr lang="en-US"/>
          </a:p>
        </p:txBody>
      </p:sp>
      <p:sp>
        <p:nvSpPr>
          <p:cNvPr id="31" name="Text Placeholder 12"/>
          <p:cNvSpPr>
            <a:spLocks noGrp="1"/>
          </p:cNvSpPr>
          <p:nvPr>
            <p:ph type="body" sz="quarter" idx="21" hasCustomPrompt="1"/>
          </p:nvPr>
        </p:nvSpPr>
        <p:spPr>
          <a:xfrm>
            <a:off x="8153400" y="1999562"/>
            <a:ext cx="3556000"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23" name="Text Placeholder 12"/>
          <p:cNvSpPr>
            <a:spLocks noGrp="1"/>
          </p:cNvSpPr>
          <p:nvPr>
            <p:ph type="body" sz="quarter" idx="22" hasCustomPrompt="1"/>
          </p:nvPr>
        </p:nvSpPr>
        <p:spPr>
          <a:xfrm>
            <a:off x="1625598" y="3789698"/>
            <a:ext cx="1270001"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99%</a:t>
            </a:r>
          </a:p>
        </p:txBody>
      </p:sp>
      <p:sp>
        <p:nvSpPr>
          <p:cNvPr id="24" name="Text Placeholder 12"/>
          <p:cNvSpPr>
            <a:spLocks noGrp="1"/>
          </p:cNvSpPr>
          <p:nvPr>
            <p:ph type="body" sz="quarter" idx="23" hasCustomPrompt="1"/>
          </p:nvPr>
        </p:nvSpPr>
        <p:spPr>
          <a:xfrm>
            <a:off x="5460999" y="3789698"/>
            <a:ext cx="1270001"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99%</a:t>
            </a:r>
          </a:p>
        </p:txBody>
      </p:sp>
      <p:sp>
        <p:nvSpPr>
          <p:cNvPr id="25" name="Text Placeholder 12"/>
          <p:cNvSpPr>
            <a:spLocks noGrp="1"/>
          </p:cNvSpPr>
          <p:nvPr>
            <p:ph type="body" sz="quarter" idx="24" hasCustomPrompt="1"/>
          </p:nvPr>
        </p:nvSpPr>
        <p:spPr>
          <a:xfrm>
            <a:off x="9296399" y="3789698"/>
            <a:ext cx="1270001" cy="424732"/>
          </a:xfrm>
        </p:spPr>
        <p:txBody>
          <a:bodyPr vert="horz" wrap="square" lIns="91440" tIns="45720" rIns="91440" bIns="45720" rtlCol="0" anchor="ctr">
            <a:spAutoFit/>
          </a:bodyPr>
          <a:lstStyle>
            <a:lvl1pPr marL="228600" indent="-228600" algn="ctr">
              <a:buNone/>
              <a:defRPr lang="en-US" sz="2400" b="1" cap="all" baseline="0">
                <a:solidFill>
                  <a:srgbClr val="47464B"/>
                </a:solidFill>
              </a:defRPr>
            </a:lvl1pPr>
          </a:lstStyle>
          <a:p>
            <a:pPr marL="0" lvl="0" indent="0"/>
            <a:r>
              <a:rPr lang="en-US"/>
              <a:t>99%</a:t>
            </a:r>
          </a:p>
        </p:txBody>
      </p:sp>
      <p:grpSp>
        <p:nvGrpSpPr>
          <p:cNvPr id="22" name="Group 21"/>
          <p:cNvGrpSpPr/>
          <p:nvPr userDrawn="1"/>
        </p:nvGrpSpPr>
        <p:grpSpPr>
          <a:xfrm>
            <a:off x="0" y="6766560"/>
            <a:ext cx="12192000" cy="91440"/>
            <a:chOff x="0" y="4480421"/>
            <a:chExt cx="12192000" cy="91440"/>
          </a:xfrm>
        </p:grpSpPr>
        <p:sp>
          <p:nvSpPr>
            <p:cNvPr id="27" name="Rectangle 2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78716164"/>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chart and mockup">
    <p:spTree>
      <p:nvGrpSpPr>
        <p:cNvPr id="1" name=""/>
        <p:cNvGrpSpPr/>
        <p:nvPr/>
      </p:nvGrpSpPr>
      <p:grpSpPr>
        <a:xfrm>
          <a:off x="0" y="0"/>
          <a:ext cx="0" cy="0"/>
          <a:chOff x="0" y="0"/>
          <a:chExt cx="0" cy="0"/>
        </a:xfrm>
      </p:grpSpPr>
      <p:grpSp>
        <p:nvGrpSpPr>
          <p:cNvPr id="25" name="Group 24"/>
          <p:cNvGrpSpPr/>
          <p:nvPr userDrawn="1"/>
        </p:nvGrpSpPr>
        <p:grpSpPr>
          <a:xfrm>
            <a:off x="1036776" y="1717358"/>
            <a:ext cx="5059198" cy="4416742"/>
            <a:chOff x="3742268" y="2033349"/>
            <a:chExt cx="4296282" cy="3750707"/>
          </a:xfrm>
        </p:grpSpPr>
        <p:sp>
          <p:nvSpPr>
            <p:cNvPr id="26" name="Shape 6"/>
            <p:cNvSpPr/>
            <p:nvPr/>
          </p:nvSpPr>
          <p:spPr>
            <a:xfrm>
              <a:off x="5156233" y="5716335"/>
              <a:ext cx="1464334" cy="67721"/>
            </a:xfrm>
            <a:custGeom>
              <a:avLst/>
              <a:gdLst/>
              <a:ahLst/>
              <a:cxnLst>
                <a:cxn ang="0">
                  <a:pos x="wd2" y="hd2"/>
                </a:cxn>
                <a:cxn ang="5400000">
                  <a:pos x="wd2" y="hd2"/>
                </a:cxn>
                <a:cxn ang="10800000">
                  <a:pos x="wd2" y="hd2"/>
                </a:cxn>
                <a:cxn ang="16200000">
                  <a:pos x="wd2" y="hd2"/>
                </a:cxn>
              </a:cxnLst>
              <a:rect l="0" t="0"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solidFill>
              <a:srgbClr val="32373C">
                <a:alpha val="10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7" name="Shape 6"/>
            <p:cNvSpPr/>
            <p:nvPr/>
          </p:nvSpPr>
          <p:spPr>
            <a:xfrm>
              <a:off x="5148520" y="5698509"/>
              <a:ext cx="1479760" cy="67721"/>
            </a:xfrm>
            <a:custGeom>
              <a:avLst/>
              <a:gdLst/>
              <a:ahLst/>
              <a:cxnLst>
                <a:cxn ang="0">
                  <a:pos x="wd2" y="hd2"/>
                </a:cxn>
                <a:cxn ang="5400000">
                  <a:pos x="wd2" y="hd2"/>
                </a:cxn>
                <a:cxn ang="10800000">
                  <a:pos x="wd2" y="hd2"/>
                </a:cxn>
                <a:cxn ang="16200000">
                  <a:pos x="wd2" y="hd2"/>
                </a:cxn>
              </a:cxnLst>
              <a:rect l="0" t="0"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gradFill>
              <a:gsLst>
                <a:gs pos="17000">
                  <a:srgbClr val="000000">
                    <a:alpha val="30000"/>
                  </a:srgbClr>
                </a:gs>
                <a:gs pos="76000">
                  <a:srgbClr val="32373C">
                    <a:alpha val="80000"/>
                  </a:srgbClr>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8" name="Shape 7"/>
            <p:cNvSpPr/>
            <p:nvPr/>
          </p:nvSpPr>
          <p:spPr>
            <a:xfrm>
              <a:off x="3742268" y="4635867"/>
              <a:ext cx="4296281" cy="485675"/>
            </a:xfrm>
            <a:custGeom>
              <a:avLst/>
              <a:gdLst/>
              <a:ahLst/>
              <a:cxnLst>
                <a:cxn ang="0">
                  <a:pos x="wd2" y="hd2"/>
                </a:cxn>
                <a:cxn ang="5400000">
                  <a:pos x="wd2" y="hd2"/>
                </a:cxn>
                <a:cxn ang="10800000">
                  <a:pos x="wd2" y="hd2"/>
                </a:cxn>
                <a:cxn ang="16200000">
                  <a:pos x="wd2" y="hd2"/>
                </a:cxn>
              </a:cxnLst>
              <a:rect l="0" t="0" r="r" b="b"/>
              <a:pathLst>
                <a:path w="21600" h="21600" extrusionOk="0">
                  <a:moveTo>
                    <a:pt x="0" y="15382"/>
                  </a:moveTo>
                  <a:cubicBezTo>
                    <a:pt x="0" y="18816"/>
                    <a:pt x="315" y="21600"/>
                    <a:pt x="703" y="21600"/>
                  </a:cubicBezTo>
                  <a:lnTo>
                    <a:pt x="20897" y="21600"/>
                  </a:lnTo>
                  <a:cubicBezTo>
                    <a:pt x="21285" y="21600"/>
                    <a:pt x="21600" y="18816"/>
                    <a:pt x="21600" y="15382"/>
                  </a:cubicBezTo>
                  <a:lnTo>
                    <a:pt x="21600" y="0"/>
                  </a:lnTo>
                  <a:lnTo>
                    <a:pt x="0" y="0"/>
                  </a:lnTo>
                  <a:cubicBezTo>
                    <a:pt x="0" y="0"/>
                    <a:pt x="0" y="15382"/>
                    <a:pt x="0" y="15382"/>
                  </a:cubicBezTo>
                  <a:close/>
                </a:path>
              </a:pathLst>
            </a:custGeom>
            <a:gradFill>
              <a:gsLst>
                <a:gs pos="0">
                  <a:srgbClr val="C8CBCF"/>
                </a:gs>
                <a:gs pos="100000">
                  <a:srgbClr val="E7E7E8"/>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9" name="Shape 8"/>
            <p:cNvSpPr/>
            <p:nvPr/>
          </p:nvSpPr>
          <p:spPr>
            <a:xfrm>
              <a:off x="3742268" y="2033349"/>
              <a:ext cx="4296282" cy="2607645"/>
            </a:xfrm>
            <a:custGeom>
              <a:avLst/>
              <a:gdLst/>
              <a:ahLst/>
              <a:cxnLst>
                <a:cxn ang="0">
                  <a:pos x="wd2" y="hd2"/>
                </a:cxn>
                <a:cxn ang="5400000">
                  <a:pos x="wd2" y="hd2"/>
                </a:cxn>
                <a:cxn ang="10800000">
                  <a:pos x="wd2" y="hd2"/>
                </a:cxn>
                <a:cxn ang="16200000">
                  <a:pos x="wd2" y="hd2"/>
                </a:cxn>
              </a:cxnLst>
              <a:rect l="0" t="0" r="r" b="b"/>
              <a:pathLst>
                <a:path w="21600" h="21600" extrusionOk="0">
                  <a:moveTo>
                    <a:pt x="20575" y="19911"/>
                  </a:moveTo>
                  <a:lnTo>
                    <a:pt x="1025" y="19911"/>
                  </a:lnTo>
                  <a:lnTo>
                    <a:pt x="1025" y="1737"/>
                  </a:lnTo>
                  <a:lnTo>
                    <a:pt x="20575" y="1737"/>
                  </a:lnTo>
                  <a:cubicBezTo>
                    <a:pt x="20575" y="1737"/>
                    <a:pt x="20575" y="19911"/>
                    <a:pt x="20575" y="19911"/>
                  </a:cubicBezTo>
                  <a:close/>
                  <a:moveTo>
                    <a:pt x="20897" y="0"/>
                  </a:moveTo>
                  <a:lnTo>
                    <a:pt x="703" y="0"/>
                  </a:lnTo>
                  <a:cubicBezTo>
                    <a:pt x="315" y="0"/>
                    <a:pt x="0" y="518"/>
                    <a:pt x="0" y="1158"/>
                  </a:cubicBezTo>
                  <a:lnTo>
                    <a:pt x="0" y="21600"/>
                  </a:lnTo>
                  <a:lnTo>
                    <a:pt x="21600" y="21600"/>
                  </a:lnTo>
                  <a:lnTo>
                    <a:pt x="21600" y="1158"/>
                  </a:lnTo>
                  <a:cubicBezTo>
                    <a:pt x="21600" y="518"/>
                    <a:pt x="21285" y="0"/>
                    <a:pt x="20897" y="0"/>
                  </a:cubicBezTo>
                  <a:close/>
                </a:path>
              </a:pathLst>
            </a:custGeom>
            <a:gradFill>
              <a:gsLst>
                <a:gs pos="6000">
                  <a:srgbClr val="32373C"/>
                </a:gs>
                <a:gs pos="62000">
                  <a:srgbClr val="000000"/>
                </a:gs>
              </a:gsLst>
              <a:lin ang="18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0" name="Shape 9"/>
            <p:cNvSpPr/>
            <p:nvPr/>
          </p:nvSpPr>
          <p:spPr>
            <a:xfrm>
              <a:off x="5154883" y="5711236"/>
              <a:ext cx="1468712" cy="45147"/>
            </a:xfrm>
            <a:custGeom>
              <a:avLst/>
              <a:gdLst/>
              <a:ahLst/>
              <a:cxnLst>
                <a:cxn ang="0">
                  <a:pos x="wd2" y="hd2"/>
                </a:cxn>
                <a:cxn ang="5400000">
                  <a:pos x="wd2" y="hd2"/>
                </a:cxn>
                <a:cxn ang="10800000">
                  <a:pos x="wd2" y="hd2"/>
                </a:cxn>
                <a:cxn ang="16200000">
                  <a:pos x="wd2" y="hd2"/>
                </a:cxn>
              </a:cxnLst>
              <a:rect l="0" t="0" r="r" b="b"/>
              <a:pathLst>
                <a:path w="21516" h="21600" extrusionOk="0">
                  <a:moveTo>
                    <a:pt x="21512" y="0"/>
                  </a:moveTo>
                  <a:cubicBezTo>
                    <a:pt x="21499" y="3516"/>
                    <a:pt x="21438" y="9477"/>
                    <a:pt x="21185" y="12548"/>
                  </a:cubicBezTo>
                  <a:cubicBezTo>
                    <a:pt x="20811" y="17077"/>
                    <a:pt x="19488" y="18813"/>
                    <a:pt x="18603" y="18813"/>
                  </a:cubicBezTo>
                  <a:cubicBezTo>
                    <a:pt x="18082" y="18813"/>
                    <a:pt x="14899" y="18813"/>
                    <a:pt x="12368" y="18813"/>
                  </a:cubicBezTo>
                  <a:cubicBezTo>
                    <a:pt x="12368" y="18813"/>
                    <a:pt x="10917" y="18813"/>
                    <a:pt x="9148" y="18813"/>
                  </a:cubicBezTo>
                  <a:cubicBezTo>
                    <a:pt x="6617" y="18813"/>
                    <a:pt x="3434" y="18813"/>
                    <a:pt x="2913" y="18813"/>
                  </a:cubicBezTo>
                  <a:cubicBezTo>
                    <a:pt x="2028" y="18813"/>
                    <a:pt x="705" y="17077"/>
                    <a:pt x="331" y="12548"/>
                  </a:cubicBezTo>
                  <a:cubicBezTo>
                    <a:pt x="78" y="9477"/>
                    <a:pt x="17" y="3516"/>
                    <a:pt x="4" y="0"/>
                  </a:cubicBezTo>
                  <a:lnTo>
                    <a:pt x="2" y="0"/>
                  </a:lnTo>
                  <a:cubicBezTo>
                    <a:pt x="2" y="0"/>
                    <a:pt x="-42" y="10806"/>
                    <a:pt x="331" y="15335"/>
                  </a:cubicBezTo>
                  <a:cubicBezTo>
                    <a:pt x="705" y="19864"/>
                    <a:pt x="2028" y="21600"/>
                    <a:pt x="2913" y="21600"/>
                  </a:cubicBezTo>
                  <a:cubicBezTo>
                    <a:pt x="3434" y="21600"/>
                    <a:pt x="6617" y="21600"/>
                    <a:pt x="9148" y="21600"/>
                  </a:cubicBezTo>
                  <a:cubicBezTo>
                    <a:pt x="10917" y="21600"/>
                    <a:pt x="12368" y="21600"/>
                    <a:pt x="12368" y="21600"/>
                  </a:cubicBezTo>
                  <a:cubicBezTo>
                    <a:pt x="14899" y="21600"/>
                    <a:pt x="18082" y="21600"/>
                    <a:pt x="18603" y="21600"/>
                  </a:cubicBezTo>
                  <a:cubicBezTo>
                    <a:pt x="19488" y="21600"/>
                    <a:pt x="20811" y="19864"/>
                    <a:pt x="21185" y="15335"/>
                  </a:cubicBezTo>
                  <a:cubicBezTo>
                    <a:pt x="21558" y="10806"/>
                    <a:pt x="21514" y="0"/>
                    <a:pt x="21514" y="0"/>
                  </a:cubicBezTo>
                  <a:cubicBezTo>
                    <a:pt x="21514" y="0"/>
                    <a:pt x="21512" y="0"/>
                    <a:pt x="21512" y="0"/>
                  </a:cubicBezTo>
                  <a:close/>
                </a:path>
              </a:pathLst>
            </a:custGeom>
            <a:solidFill>
              <a:srgbClr val="000000">
                <a:alpha val="75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1" name="Shape 10"/>
            <p:cNvSpPr/>
            <p:nvPr/>
          </p:nvSpPr>
          <p:spPr>
            <a:xfrm>
              <a:off x="5148520" y="5119465"/>
              <a:ext cx="1480148" cy="610751"/>
            </a:xfrm>
            <a:custGeom>
              <a:avLst/>
              <a:gdLst/>
              <a:ahLst/>
              <a:cxnLst>
                <a:cxn ang="0">
                  <a:pos x="wd2" y="hd2"/>
                </a:cxn>
                <a:cxn ang="5400000">
                  <a:pos x="wd2" y="hd2"/>
                </a:cxn>
                <a:cxn ang="10800000">
                  <a:pos x="wd2" y="hd2"/>
                </a:cxn>
                <a:cxn ang="16200000">
                  <a:pos x="wd2" y="hd2"/>
                </a:cxn>
              </a:cxnLst>
              <a:rect l="0" t="0"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66000">
                  <a:srgbClr val="A4A7A8"/>
                </a:gs>
                <a:gs pos="0">
                  <a:srgbClr val="A4A7A8"/>
                </a:gs>
                <a:gs pos="34000">
                  <a:srgbClr val="F5F8FA"/>
                </a:gs>
              </a:gsLst>
              <a:lin ang="54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2" name="Shape 11"/>
            <p:cNvSpPr/>
            <p:nvPr/>
          </p:nvSpPr>
          <p:spPr>
            <a:xfrm>
              <a:off x="5148520" y="5119465"/>
              <a:ext cx="1480148" cy="610751"/>
            </a:xfrm>
            <a:custGeom>
              <a:avLst/>
              <a:gdLst/>
              <a:ahLst/>
              <a:cxnLst>
                <a:cxn ang="0">
                  <a:pos x="wd2" y="hd2"/>
                </a:cxn>
                <a:cxn ang="5400000">
                  <a:pos x="wd2" y="hd2"/>
                </a:cxn>
                <a:cxn ang="10800000">
                  <a:pos x="wd2" y="hd2"/>
                </a:cxn>
                <a:cxn ang="16200000">
                  <a:pos x="wd2" y="hd2"/>
                </a:cxn>
              </a:cxnLst>
              <a:rect l="0" t="0"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65000">
                  <a:srgbClr val="000000">
                    <a:alpha val="30000"/>
                  </a:srgbClr>
                </a:gs>
                <a:gs pos="36000">
                  <a:srgbClr val="FFFFFF">
                    <a:alpha val="0"/>
                  </a:srgbClr>
                </a:gs>
                <a:gs pos="95000">
                  <a:srgbClr val="FFFFFF">
                    <a:alpha val="0"/>
                  </a:srgbClr>
                </a:gs>
              </a:gsLst>
              <a:lin ang="54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4" name="Shape 12"/>
            <p:cNvSpPr/>
            <p:nvPr/>
          </p:nvSpPr>
          <p:spPr>
            <a:xfrm>
              <a:off x="5148520" y="5704872"/>
              <a:ext cx="1480363" cy="45147"/>
            </a:xfrm>
            <a:custGeom>
              <a:avLst/>
              <a:gdLst/>
              <a:ahLst/>
              <a:cxnLst>
                <a:cxn ang="0">
                  <a:pos x="wd2" y="hd2"/>
                </a:cxn>
                <a:cxn ang="5400000">
                  <a:pos x="wd2" y="hd2"/>
                </a:cxn>
                <a:cxn ang="10800000">
                  <a:pos x="wd2" y="hd2"/>
                </a:cxn>
                <a:cxn ang="16200000">
                  <a:pos x="wd2" y="hd2"/>
                </a:cxn>
              </a:cxnLst>
              <a:rect l="0" t="0" r="r" b="b"/>
              <a:pathLst>
                <a:path w="21516" h="21600" extrusionOk="0">
                  <a:moveTo>
                    <a:pt x="21515" y="0"/>
                  </a:moveTo>
                  <a:lnTo>
                    <a:pt x="21512" y="0"/>
                  </a:lnTo>
                  <a:cubicBezTo>
                    <a:pt x="21487" y="4170"/>
                    <a:pt x="21268" y="8231"/>
                    <a:pt x="20567" y="9989"/>
                  </a:cubicBezTo>
                  <a:cubicBezTo>
                    <a:pt x="19268" y="13239"/>
                    <a:pt x="17335" y="12776"/>
                    <a:pt x="17335" y="12776"/>
                  </a:cubicBezTo>
                  <a:lnTo>
                    <a:pt x="12356" y="12776"/>
                  </a:lnTo>
                  <a:lnTo>
                    <a:pt x="9160" y="12776"/>
                  </a:lnTo>
                  <a:lnTo>
                    <a:pt x="4181" y="12776"/>
                  </a:lnTo>
                  <a:cubicBezTo>
                    <a:pt x="4181" y="12776"/>
                    <a:pt x="2248" y="13239"/>
                    <a:pt x="949" y="9989"/>
                  </a:cubicBezTo>
                  <a:cubicBezTo>
                    <a:pt x="248" y="8231"/>
                    <a:pt x="29" y="4170"/>
                    <a:pt x="4" y="0"/>
                  </a:cubicBezTo>
                  <a:lnTo>
                    <a:pt x="1" y="0"/>
                  </a:lnTo>
                  <a:cubicBezTo>
                    <a:pt x="1" y="0"/>
                    <a:pt x="-42" y="10806"/>
                    <a:pt x="328" y="15335"/>
                  </a:cubicBezTo>
                  <a:cubicBezTo>
                    <a:pt x="699" y="19864"/>
                    <a:pt x="2096" y="21600"/>
                    <a:pt x="2974" y="21600"/>
                  </a:cubicBezTo>
                  <a:cubicBezTo>
                    <a:pt x="3491" y="21600"/>
                    <a:pt x="6649" y="21600"/>
                    <a:pt x="9160" y="21600"/>
                  </a:cubicBezTo>
                  <a:cubicBezTo>
                    <a:pt x="10916" y="21600"/>
                    <a:pt x="12356" y="21600"/>
                    <a:pt x="12356" y="21600"/>
                  </a:cubicBezTo>
                  <a:cubicBezTo>
                    <a:pt x="14867" y="21600"/>
                    <a:pt x="18025" y="21600"/>
                    <a:pt x="18542" y="21600"/>
                  </a:cubicBezTo>
                  <a:cubicBezTo>
                    <a:pt x="19420" y="21600"/>
                    <a:pt x="20817" y="19864"/>
                    <a:pt x="21188" y="15335"/>
                  </a:cubicBezTo>
                  <a:cubicBezTo>
                    <a:pt x="21558" y="10806"/>
                    <a:pt x="21515" y="0"/>
                    <a:pt x="21515" y="0"/>
                  </a:cubicBezTo>
                  <a:close/>
                </a:path>
              </a:pathLst>
            </a:custGeom>
            <a:gradFill>
              <a:gsLst>
                <a:gs pos="0">
                  <a:srgbClr val="6A6A6A"/>
                </a:gs>
                <a:gs pos="87000">
                  <a:srgbClr val="F5F8FA"/>
                </a:gs>
                <a:gs pos="13000">
                  <a:srgbClr val="F5F8FA"/>
                </a:gs>
                <a:gs pos="100000">
                  <a:srgbClr val="6A6A6A"/>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5" name="Shape 13"/>
            <p:cNvSpPr/>
            <p:nvPr/>
          </p:nvSpPr>
          <p:spPr>
            <a:xfrm>
              <a:off x="5148520" y="5342174"/>
              <a:ext cx="563717" cy="388408"/>
            </a:xfrm>
            <a:custGeom>
              <a:avLst/>
              <a:gdLst/>
              <a:ahLst/>
              <a:cxnLst>
                <a:cxn ang="0">
                  <a:pos x="wd2" y="hd2"/>
                </a:cxn>
                <a:cxn ang="5400000">
                  <a:pos x="wd2" y="hd2"/>
                </a:cxn>
                <a:cxn ang="10800000">
                  <a:pos x="wd2" y="hd2"/>
                </a:cxn>
                <a:cxn ang="16200000">
                  <a:pos x="wd2" y="hd2"/>
                </a:cxn>
              </a:cxnLst>
              <a:rect l="0" t="0" r="r" b="b"/>
              <a:pathLst>
                <a:path w="20714" h="21549" extrusionOk="0">
                  <a:moveTo>
                    <a:pt x="9190" y="0"/>
                  </a:moveTo>
                  <a:cubicBezTo>
                    <a:pt x="8788" y="0"/>
                    <a:pt x="8391" y="32"/>
                    <a:pt x="7999" y="92"/>
                  </a:cubicBezTo>
                  <a:cubicBezTo>
                    <a:pt x="7690" y="4243"/>
                    <a:pt x="7297" y="8100"/>
                    <a:pt x="6856" y="9211"/>
                  </a:cubicBezTo>
                  <a:cubicBezTo>
                    <a:pt x="5786" y="11904"/>
                    <a:pt x="933" y="18368"/>
                    <a:pt x="470" y="18961"/>
                  </a:cubicBezTo>
                  <a:cubicBezTo>
                    <a:pt x="6" y="19553"/>
                    <a:pt x="-886" y="20846"/>
                    <a:pt x="2396" y="21223"/>
                  </a:cubicBezTo>
                  <a:cubicBezTo>
                    <a:pt x="5678" y="21600"/>
                    <a:pt x="10566" y="21546"/>
                    <a:pt x="10566" y="21546"/>
                  </a:cubicBezTo>
                  <a:lnTo>
                    <a:pt x="20377" y="21546"/>
                  </a:lnTo>
                  <a:cubicBezTo>
                    <a:pt x="20596" y="20209"/>
                    <a:pt x="20714" y="18811"/>
                    <a:pt x="20714" y="17372"/>
                  </a:cubicBezTo>
                  <a:cubicBezTo>
                    <a:pt x="20714" y="7778"/>
                    <a:pt x="15555" y="0"/>
                    <a:pt x="9190" y="0"/>
                  </a:cubicBezTo>
                  <a:close/>
                </a:path>
              </a:pathLst>
            </a:custGeom>
            <a:gradFill flip="none" rotWithShape="1">
              <a:gsLst>
                <a:gs pos="94000">
                  <a:srgbClr val="F5F8FA"/>
                </a:gs>
                <a:gs pos="35000">
                  <a:srgbClr val="FFFFFF">
                    <a:alpha val="0"/>
                  </a:srgbClr>
                </a:gs>
              </a:gsLst>
              <a:lin ang="9000000" scaled="0"/>
              <a:tileRec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6" name="Shape 14"/>
            <p:cNvSpPr/>
            <p:nvPr/>
          </p:nvSpPr>
          <p:spPr>
            <a:xfrm>
              <a:off x="6064811" y="5342174"/>
              <a:ext cx="563717" cy="388408"/>
            </a:xfrm>
            <a:custGeom>
              <a:avLst/>
              <a:gdLst/>
              <a:ahLst/>
              <a:cxnLst>
                <a:cxn ang="0">
                  <a:pos x="wd2" y="hd2"/>
                </a:cxn>
                <a:cxn ang="5400000">
                  <a:pos x="wd2" y="hd2"/>
                </a:cxn>
                <a:cxn ang="10800000">
                  <a:pos x="wd2" y="hd2"/>
                </a:cxn>
                <a:cxn ang="16200000">
                  <a:pos x="wd2" y="hd2"/>
                </a:cxn>
              </a:cxnLst>
              <a:rect l="0" t="0" r="r" b="b"/>
              <a:pathLst>
                <a:path w="20714" h="21549" extrusionOk="0">
                  <a:moveTo>
                    <a:pt x="11524" y="0"/>
                  </a:moveTo>
                  <a:cubicBezTo>
                    <a:pt x="11926" y="0"/>
                    <a:pt x="12323" y="32"/>
                    <a:pt x="12715" y="92"/>
                  </a:cubicBezTo>
                  <a:cubicBezTo>
                    <a:pt x="13024" y="4243"/>
                    <a:pt x="13417" y="8100"/>
                    <a:pt x="13858" y="9211"/>
                  </a:cubicBezTo>
                  <a:cubicBezTo>
                    <a:pt x="14928" y="11904"/>
                    <a:pt x="19781" y="18368"/>
                    <a:pt x="20244" y="18961"/>
                  </a:cubicBezTo>
                  <a:cubicBezTo>
                    <a:pt x="20708" y="19553"/>
                    <a:pt x="21600" y="20846"/>
                    <a:pt x="18318" y="21223"/>
                  </a:cubicBezTo>
                  <a:cubicBezTo>
                    <a:pt x="15036" y="21600"/>
                    <a:pt x="10148" y="21546"/>
                    <a:pt x="10148" y="21546"/>
                  </a:cubicBezTo>
                  <a:lnTo>
                    <a:pt x="337" y="21546"/>
                  </a:lnTo>
                  <a:cubicBezTo>
                    <a:pt x="118" y="20209"/>
                    <a:pt x="0" y="18811"/>
                    <a:pt x="0" y="17372"/>
                  </a:cubicBezTo>
                  <a:cubicBezTo>
                    <a:pt x="0" y="7778"/>
                    <a:pt x="5159" y="0"/>
                    <a:pt x="11524" y="0"/>
                  </a:cubicBezTo>
                  <a:close/>
                </a:path>
              </a:pathLst>
            </a:custGeom>
            <a:gradFill flip="none" rotWithShape="1">
              <a:gsLst>
                <a:gs pos="78000">
                  <a:srgbClr val="EEEFF1">
                    <a:alpha val="0"/>
                  </a:srgbClr>
                </a:gs>
                <a:gs pos="21000">
                  <a:srgbClr val="F5F8FA"/>
                </a:gs>
              </a:gsLst>
              <a:path path="circle">
                <a:fillToRect l="100000" t="100000"/>
              </a:path>
              <a:tileRect r="-100000" b="-1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8" name="Shape 16"/>
            <p:cNvSpPr/>
            <p:nvPr/>
          </p:nvSpPr>
          <p:spPr>
            <a:xfrm>
              <a:off x="3742268" y="4642230"/>
              <a:ext cx="4296281" cy="58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gradFill>
              <a:gsLst>
                <a:gs pos="0">
                  <a:srgbClr val="E1E1E3">
                    <a:alpha val="0"/>
                  </a:srgbClr>
                </a:gs>
                <a:gs pos="100000">
                  <a:srgbClr val="9EA0A4">
                    <a:alpha val="0"/>
                  </a:srgbClr>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9" name="Shape 17"/>
            <p:cNvSpPr/>
            <p:nvPr/>
          </p:nvSpPr>
          <p:spPr>
            <a:xfrm>
              <a:off x="5861191" y="2084254"/>
              <a:ext cx="55723" cy="55723"/>
            </a:xfrm>
            <a:custGeom>
              <a:avLst/>
              <a:gdLst/>
              <a:ahLst/>
              <a:cxnLst>
                <a:cxn ang="0">
                  <a:pos x="wd2" y="hd2"/>
                </a:cxn>
                <a:cxn ang="5400000">
                  <a:pos x="wd2" y="hd2"/>
                </a:cxn>
                <a:cxn ang="10800000">
                  <a:pos x="wd2" y="hd2"/>
                </a:cxn>
                <a:cxn ang="16200000">
                  <a:pos x="wd2" y="hd2"/>
                </a:cxn>
              </a:cxnLst>
              <a:rect l="0" t="0" r="r" b="b"/>
              <a:pathLst>
                <a:path w="19678" h="19678" extrusionOk="0">
                  <a:moveTo>
                    <a:pt x="16797" y="2883"/>
                  </a:moveTo>
                  <a:cubicBezTo>
                    <a:pt x="12953" y="-961"/>
                    <a:pt x="6723" y="-961"/>
                    <a:pt x="2882" y="2883"/>
                  </a:cubicBezTo>
                  <a:cubicBezTo>
                    <a:pt x="-961" y="6723"/>
                    <a:pt x="-961" y="12953"/>
                    <a:pt x="2882" y="16797"/>
                  </a:cubicBezTo>
                  <a:cubicBezTo>
                    <a:pt x="6723" y="20639"/>
                    <a:pt x="12953" y="20638"/>
                    <a:pt x="16797" y="16797"/>
                  </a:cubicBezTo>
                  <a:cubicBezTo>
                    <a:pt x="20637" y="12953"/>
                    <a:pt x="20639" y="6723"/>
                    <a:pt x="16797" y="2883"/>
                  </a:cubicBezTo>
                  <a:close/>
                </a:path>
              </a:pathLst>
            </a:custGeom>
            <a:gradFill>
              <a:gsLst>
                <a:gs pos="28000">
                  <a:srgbClr val="666666"/>
                </a:gs>
                <a:gs pos="86000">
                  <a:srgbClr val="090909"/>
                </a:gs>
              </a:gsLst>
              <a:lin ang="3558017"/>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44" name="Shape 18"/>
            <p:cNvSpPr/>
            <p:nvPr/>
          </p:nvSpPr>
          <p:spPr>
            <a:xfrm>
              <a:off x="5867554" y="2090617"/>
              <a:ext cx="43907" cy="43895"/>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40" y="21600"/>
                    <a:pt x="0" y="16765"/>
                    <a:pt x="0" y="10803"/>
                  </a:cubicBezTo>
                  <a:cubicBezTo>
                    <a:pt x="0" y="4835"/>
                    <a:pt x="4840" y="0"/>
                    <a:pt x="10800" y="0"/>
                  </a:cubicBezTo>
                  <a:cubicBezTo>
                    <a:pt x="16776" y="0"/>
                    <a:pt x="21600" y="4835"/>
                    <a:pt x="21600" y="10803"/>
                  </a:cubicBezTo>
                  <a:close/>
                </a:path>
              </a:pathLst>
            </a:custGeom>
            <a:gradFill>
              <a:gsLst>
                <a:gs pos="30000">
                  <a:srgbClr val="474747"/>
                </a:gs>
                <a:gs pos="70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45" name="Shape 19"/>
            <p:cNvSpPr/>
            <p:nvPr/>
          </p:nvSpPr>
          <p:spPr>
            <a:xfrm>
              <a:off x="5883462" y="2106525"/>
              <a:ext cx="10795" cy="10792"/>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7" name="Chart Placeholder 5"/>
          <p:cNvSpPr>
            <a:spLocks noGrp="1"/>
          </p:cNvSpPr>
          <p:nvPr>
            <p:ph type="chart" sz="quarter" idx="23"/>
          </p:nvPr>
        </p:nvSpPr>
        <p:spPr>
          <a:xfrm>
            <a:off x="1273978" y="1965559"/>
            <a:ext cx="4581144" cy="2587752"/>
          </a:xfrm>
        </p:spPr>
        <p:txBody>
          <a:bodyPr/>
          <a:lstStyle/>
          <a:p>
            <a:endParaRPr lang="en-US"/>
          </a:p>
        </p:txBody>
      </p:sp>
      <p:grpSp>
        <p:nvGrpSpPr>
          <p:cNvPr id="40" name="Group 39"/>
          <p:cNvGrpSpPr/>
          <p:nvPr userDrawn="1"/>
        </p:nvGrpSpPr>
        <p:grpSpPr>
          <a:xfrm>
            <a:off x="0" y="6766560"/>
            <a:ext cx="12192000" cy="91440"/>
            <a:chOff x="0" y="4480421"/>
            <a:chExt cx="12192000" cy="91440"/>
          </a:xfrm>
        </p:grpSpPr>
        <p:sp>
          <p:nvSpPr>
            <p:cNvPr id="41" name="Rectangle 4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6197889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 block arc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7" name="Freeform 26"/>
          <p:cNvSpPr/>
          <p:nvPr/>
        </p:nvSpPr>
        <p:spPr>
          <a:xfrm>
            <a:off x="2060575"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4484069" y="3664178"/>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6907563"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hart Placeholder 8"/>
          <p:cNvSpPr>
            <a:spLocks noGrp="1" noChangeAspect="1"/>
          </p:cNvSpPr>
          <p:nvPr>
            <p:ph type="chart" sz="quarter" idx="13"/>
          </p:nvPr>
        </p:nvSpPr>
        <p:spPr>
          <a:xfrm>
            <a:off x="2523208" y="2268329"/>
            <a:ext cx="2294626" cy="2011680"/>
          </a:xfrm>
        </p:spPr>
        <p:txBody>
          <a:bodyPr/>
          <a:lstStyle/>
          <a:p>
            <a:endParaRPr lang="en-US"/>
          </a:p>
        </p:txBody>
      </p:sp>
      <p:sp>
        <p:nvSpPr>
          <p:cNvPr id="37" name="Chart Placeholder 8"/>
          <p:cNvSpPr>
            <a:spLocks noGrp="1" noChangeAspect="1"/>
          </p:cNvSpPr>
          <p:nvPr>
            <p:ph type="chart" sz="quarter" idx="22"/>
          </p:nvPr>
        </p:nvSpPr>
        <p:spPr>
          <a:xfrm>
            <a:off x="4950671" y="3358499"/>
            <a:ext cx="2294626" cy="2011680"/>
          </a:xfrm>
        </p:spPr>
        <p:txBody>
          <a:bodyPr/>
          <a:lstStyle/>
          <a:p>
            <a:endParaRPr lang="en-US"/>
          </a:p>
        </p:txBody>
      </p:sp>
      <p:sp>
        <p:nvSpPr>
          <p:cNvPr id="44" name="Chart Placeholder 8"/>
          <p:cNvSpPr>
            <a:spLocks noGrp="1" noChangeAspect="1"/>
          </p:cNvSpPr>
          <p:nvPr>
            <p:ph type="chart" sz="quarter" idx="23"/>
          </p:nvPr>
        </p:nvSpPr>
        <p:spPr>
          <a:xfrm>
            <a:off x="7372181" y="2268329"/>
            <a:ext cx="2294626" cy="2011680"/>
          </a:xfrm>
        </p:spPr>
        <p:txBody>
          <a:bodyPr/>
          <a:lstStyle/>
          <a:p>
            <a:endParaRPr lang="en-US"/>
          </a:p>
        </p:txBody>
      </p:sp>
      <p:sp>
        <p:nvSpPr>
          <p:cNvPr id="47" name="Text Placeholder 12"/>
          <p:cNvSpPr>
            <a:spLocks noGrp="1"/>
          </p:cNvSpPr>
          <p:nvPr>
            <p:ph type="body" sz="quarter" idx="15" hasCustomPrompt="1"/>
          </p:nvPr>
        </p:nvSpPr>
        <p:spPr>
          <a:xfrm>
            <a:off x="2523207" y="4433755"/>
            <a:ext cx="1727559" cy="1089529"/>
          </a:xfrm>
        </p:spPr>
        <p:txBody>
          <a:bodyPr vert="horz" wrap="square" lIns="91440" tIns="45720" rIns="91440" bIns="45720" rtlCol="0" anchor="t">
            <a:spAutoFit/>
          </a:bodyPr>
          <a:lstStyle>
            <a:lvl1pPr marL="228600" indent="-228600" algn="l">
              <a:buNone/>
              <a:defRPr lang="en-US" sz="2400" b="1" cap="all" baseline="0">
                <a:solidFill>
                  <a:srgbClr val="47464B"/>
                </a:solidFill>
              </a:defRPr>
            </a:lvl1pPr>
          </a:lstStyle>
          <a:p>
            <a:pPr marL="0" lvl="0" indent="0"/>
            <a:r>
              <a:rPr lang="en-US"/>
              <a:t>Insert some title here</a:t>
            </a:r>
          </a:p>
        </p:txBody>
      </p:sp>
      <p:sp>
        <p:nvSpPr>
          <p:cNvPr id="48" name="Text Placeholder 12"/>
          <p:cNvSpPr>
            <a:spLocks noGrp="1"/>
          </p:cNvSpPr>
          <p:nvPr>
            <p:ph type="body" sz="quarter" idx="24" hasCustomPrompt="1"/>
          </p:nvPr>
        </p:nvSpPr>
        <p:spPr>
          <a:xfrm>
            <a:off x="7939248" y="4433755"/>
            <a:ext cx="1727559" cy="1089529"/>
          </a:xfrm>
        </p:spPr>
        <p:txBody>
          <a:bodyPr vert="horz" wrap="square" lIns="91440" tIns="45720" rIns="91440" bIns="45720" rtlCol="0" anchor="t">
            <a:spAutoFit/>
          </a:bodyPr>
          <a:lstStyle>
            <a:lvl1pPr marL="228600" indent="-228600" algn="r">
              <a:buNone/>
              <a:defRPr lang="en-US" sz="2400" b="1" cap="all" baseline="0">
                <a:solidFill>
                  <a:srgbClr val="47464B"/>
                </a:solidFill>
              </a:defRPr>
            </a:lvl1pPr>
          </a:lstStyle>
          <a:p>
            <a:pPr marL="0" lvl="0" indent="0"/>
            <a:r>
              <a:rPr lang="en-US"/>
              <a:t>Insert some title here</a:t>
            </a:r>
          </a:p>
        </p:txBody>
      </p:sp>
      <p:sp>
        <p:nvSpPr>
          <p:cNvPr id="49" name="Text Placeholder 12"/>
          <p:cNvSpPr>
            <a:spLocks noGrp="1"/>
          </p:cNvSpPr>
          <p:nvPr>
            <p:ph type="body" sz="quarter" idx="25" hasCustomPrompt="1"/>
          </p:nvPr>
        </p:nvSpPr>
        <p:spPr>
          <a:xfrm>
            <a:off x="5232221" y="2184550"/>
            <a:ext cx="1727559" cy="1089529"/>
          </a:xfrm>
        </p:spPr>
        <p:txBody>
          <a:bodyPr vert="horz" wrap="square" lIns="91440" tIns="45720" rIns="91440" bIns="45720" rtlCol="0" anchor="b">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50" name="Text Placeholder 29"/>
          <p:cNvSpPr>
            <a:spLocks noGrp="1"/>
          </p:cNvSpPr>
          <p:nvPr>
            <p:ph type="body" sz="quarter" idx="18" hasCustomPrompt="1"/>
          </p:nvPr>
        </p:nvSpPr>
        <p:spPr>
          <a:xfrm>
            <a:off x="2884040"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1" name="Text Placeholder 29"/>
          <p:cNvSpPr>
            <a:spLocks noGrp="1"/>
          </p:cNvSpPr>
          <p:nvPr>
            <p:ph type="body" sz="quarter" idx="26" hasCustomPrompt="1"/>
          </p:nvPr>
        </p:nvSpPr>
        <p:spPr>
          <a:xfrm>
            <a:off x="5309517" y="5472835"/>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2" name="Text Placeholder 29"/>
          <p:cNvSpPr>
            <a:spLocks noGrp="1"/>
          </p:cNvSpPr>
          <p:nvPr>
            <p:ph type="body" sz="quarter" idx="27" hasCustomPrompt="1"/>
          </p:nvPr>
        </p:nvSpPr>
        <p:spPr>
          <a:xfrm>
            <a:off x="7733013"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grpSp>
        <p:nvGrpSpPr>
          <p:cNvPr id="25" name="Group 24"/>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03703712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3 block arcs gray">
    <p:spTree>
      <p:nvGrpSpPr>
        <p:cNvPr id="1" name=""/>
        <p:cNvGrpSpPr/>
        <p:nvPr/>
      </p:nvGrpSpPr>
      <p:grpSpPr>
        <a:xfrm>
          <a:off x="0" y="0"/>
          <a:ext cx="0" cy="0"/>
          <a:chOff x="0" y="0"/>
          <a:chExt cx="0" cy="0"/>
        </a:xfrm>
      </p:grpSpPr>
      <p:grpSp>
        <p:nvGrpSpPr>
          <p:cNvPr id="3" name="Group 2"/>
          <p:cNvGrpSpPr/>
          <p:nvPr userDrawn="1"/>
        </p:nvGrpSpPr>
        <p:grpSpPr>
          <a:xfrm>
            <a:off x="2060575" y="1614640"/>
            <a:ext cx="8070850" cy="4356172"/>
            <a:chOff x="2060575" y="1614640"/>
            <a:chExt cx="8070850" cy="4356172"/>
          </a:xfrm>
          <a:gradFill>
            <a:gsLst>
              <a:gs pos="58000">
                <a:srgbClr val="C2C2C2"/>
              </a:gs>
              <a:gs pos="0">
                <a:schemeClr val="bg1">
                  <a:lumMod val="95000"/>
                </a:schemeClr>
              </a:gs>
              <a:gs pos="100000">
                <a:schemeClr val="bg1">
                  <a:lumMod val="50000"/>
                </a:schemeClr>
              </a:gs>
            </a:gsLst>
            <a:lin ang="0" scaled="1"/>
          </a:gradFill>
        </p:grpSpPr>
        <p:sp>
          <p:nvSpPr>
            <p:cNvPr id="27" name="Freeform 26"/>
            <p:cNvSpPr/>
            <p:nvPr/>
          </p:nvSpPr>
          <p:spPr>
            <a:xfrm>
              <a:off x="2060575"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4484069" y="3664178"/>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6907563"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noChangeAspect="1"/>
          </p:cNvSpPr>
          <p:nvPr>
            <p:ph type="chart" sz="quarter" idx="13"/>
          </p:nvPr>
        </p:nvSpPr>
        <p:spPr>
          <a:xfrm>
            <a:off x="2523208" y="2268329"/>
            <a:ext cx="2294626" cy="2011680"/>
          </a:xfrm>
        </p:spPr>
        <p:txBody>
          <a:bodyPr/>
          <a:lstStyle/>
          <a:p>
            <a:endParaRPr lang="en-US"/>
          </a:p>
        </p:txBody>
      </p:sp>
      <p:sp>
        <p:nvSpPr>
          <p:cNvPr id="37" name="Chart Placeholder 8"/>
          <p:cNvSpPr>
            <a:spLocks noGrp="1" noChangeAspect="1"/>
          </p:cNvSpPr>
          <p:nvPr>
            <p:ph type="chart" sz="quarter" idx="22"/>
          </p:nvPr>
        </p:nvSpPr>
        <p:spPr>
          <a:xfrm>
            <a:off x="4950671" y="3358499"/>
            <a:ext cx="2294626" cy="2011680"/>
          </a:xfrm>
        </p:spPr>
        <p:txBody>
          <a:bodyPr/>
          <a:lstStyle/>
          <a:p>
            <a:endParaRPr lang="en-US"/>
          </a:p>
        </p:txBody>
      </p:sp>
      <p:sp>
        <p:nvSpPr>
          <p:cNvPr id="44" name="Chart Placeholder 8"/>
          <p:cNvSpPr>
            <a:spLocks noGrp="1" noChangeAspect="1"/>
          </p:cNvSpPr>
          <p:nvPr>
            <p:ph type="chart" sz="quarter" idx="23"/>
          </p:nvPr>
        </p:nvSpPr>
        <p:spPr>
          <a:xfrm>
            <a:off x="7372181" y="2268329"/>
            <a:ext cx="2294626" cy="2011680"/>
          </a:xfrm>
        </p:spPr>
        <p:txBody>
          <a:bodyPr/>
          <a:lstStyle/>
          <a:p>
            <a:endParaRPr lang="en-US"/>
          </a:p>
        </p:txBody>
      </p:sp>
      <p:sp>
        <p:nvSpPr>
          <p:cNvPr id="47" name="Text Placeholder 12"/>
          <p:cNvSpPr>
            <a:spLocks noGrp="1"/>
          </p:cNvSpPr>
          <p:nvPr>
            <p:ph type="body" sz="quarter" idx="15" hasCustomPrompt="1"/>
          </p:nvPr>
        </p:nvSpPr>
        <p:spPr>
          <a:xfrm>
            <a:off x="2523207" y="4433755"/>
            <a:ext cx="1727559" cy="1089529"/>
          </a:xfrm>
        </p:spPr>
        <p:txBody>
          <a:bodyPr vert="horz" wrap="square" lIns="91440" tIns="45720" rIns="91440" bIns="45720" rtlCol="0" anchor="t">
            <a:spAutoFit/>
          </a:bodyPr>
          <a:lstStyle>
            <a:lvl1pPr marL="228600" indent="-228600" algn="l">
              <a:buNone/>
              <a:defRPr lang="en-US" sz="2400" b="1" cap="all" baseline="0">
                <a:solidFill>
                  <a:srgbClr val="47464B"/>
                </a:solidFill>
              </a:defRPr>
            </a:lvl1pPr>
          </a:lstStyle>
          <a:p>
            <a:pPr marL="0" lvl="0" indent="0"/>
            <a:r>
              <a:rPr lang="en-US"/>
              <a:t>Insert some title here</a:t>
            </a:r>
          </a:p>
        </p:txBody>
      </p:sp>
      <p:sp>
        <p:nvSpPr>
          <p:cNvPr id="48" name="Text Placeholder 12"/>
          <p:cNvSpPr>
            <a:spLocks noGrp="1"/>
          </p:cNvSpPr>
          <p:nvPr>
            <p:ph type="body" sz="quarter" idx="24" hasCustomPrompt="1"/>
          </p:nvPr>
        </p:nvSpPr>
        <p:spPr>
          <a:xfrm>
            <a:off x="7939248" y="4433755"/>
            <a:ext cx="1727559" cy="1089529"/>
          </a:xfrm>
        </p:spPr>
        <p:txBody>
          <a:bodyPr vert="horz" wrap="square" lIns="91440" tIns="45720" rIns="91440" bIns="45720" rtlCol="0" anchor="t">
            <a:spAutoFit/>
          </a:bodyPr>
          <a:lstStyle>
            <a:lvl1pPr marL="228600" indent="-228600" algn="r">
              <a:buNone/>
              <a:defRPr lang="en-US" sz="2400" b="1" cap="all" baseline="0">
                <a:solidFill>
                  <a:srgbClr val="47464B"/>
                </a:solidFill>
              </a:defRPr>
            </a:lvl1pPr>
          </a:lstStyle>
          <a:p>
            <a:pPr marL="0" lvl="0" indent="0"/>
            <a:r>
              <a:rPr lang="en-US"/>
              <a:t>Insert some title here</a:t>
            </a:r>
          </a:p>
        </p:txBody>
      </p:sp>
      <p:sp>
        <p:nvSpPr>
          <p:cNvPr id="49" name="Text Placeholder 12"/>
          <p:cNvSpPr>
            <a:spLocks noGrp="1"/>
          </p:cNvSpPr>
          <p:nvPr>
            <p:ph type="body" sz="quarter" idx="25" hasCustomPrompt="1"/>
          </p:nvPr>
        </p:nvSpPr>
        <p:spPr>
          <a:xfrm>
            <a:off x="5232221" y="2184550"/>
            <a:ext cx="1727559" cy="1089529"/>
          </a:xfrm>
        </p:spPr>
        <p:txBody>
          <a:bodyPr vert="horz" wrap="square" lIns="91440" tIns="45720" rIns="91440" bIns="45720" rtlCol="0" anchor="b">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50" name="Text Placeholder 29"/>
          <p:cNvSpPr>
            <a:spLocks noGrp="1"/>
          </p:cNvSpPr>
          <p:nvPr>
            <p:ph type="body" sz="quarter" idx="18" hasCustomPrompt="1"/>
          </p:nvPr>
        </p:nvSpPr>
        <p:spPr>
          <a:xfrm>
            <a:off x="2884040" y="1666874"/>
            <a:ext cx="1572963" cy="431800"/>
          </a:xfrm>
        </p:spPr>
        <p:txBody>
          <a:bodyPr anchor="ctr">
            <a:normAutofit/>
          </a:bodyPr>
          <a:lstStyle>
            <a:lvl1pPr marL="0" indent="0" algn="ctr">
              <a:buNone/>
              <a:defRPr sz="2200" b="1">
                <a:solidFill>
                  <a:schemeClr val="tx1"/>
                </a:solidFill>
              </a:defRPr>
            </a:lvl1pPr>
          </a:lstStyle>
          <a:p>
            <a:pPr lvl="0"/>
            <a:r>
              <a:rPr lang="en-US"/>
              <a:t>Date here</a:t>
            </a:r>
          </a:p>
        </p:txBody>
      </p:sp>
      <p:sp>
        <p:nvSpPr>
          <p:cNvPr id="51" name="Text Placeholder 29"/>
          <p:cNvSpPr>
            <a:spLocks noGrp="1"/>
          </p:cNvSpPr>
          <p:nvPr>
            <p:ph type="body" sz="quarter" idx="26" hasCustomPrompt="1"/>
          </p:nvPr>
        </p:nvSpPr>
        <p:spPr>
          <a:xfrm>
            <a:off x="5309517" y="5472835"/>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2" name="Text Placeholder 29"/>
          <p:cNvSpPr>
            <a:spLocks noGrp="1"/>
          </p:cNvSpPr>
          <p:nvPr>
            <p:ph type="body" sz="quarter" idx="27" hasCustomPrompt="1"/>
          </p:nvPr>
        </p:nvSpPr>
        <p:spPr>
          <a:xfrm>
            <a:off x="7733013"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grpSp>
        <p:nvGrpSpPr>
          <p:cNvPr id="26" name="Group 25"/>
          <p:cNvGrpSpPr/>
          <p:nvPr userDrawn="1"/>
        </p:nvGrpSpPr>
        <p:grpSpPr>
          <a:xfrm>
            <a:off x="0" y="6766560"/>
            <a:ext cx="12192000" cy="91440"/>
            <a:chOff x="0" y="4480421"/>
            <a:chExt cx="12192000" cy="91440"/>
          </a:xfrm>
        </p:grpSpPr>
        <p:sp>
          <p:nvSpPr>
            <p:cNvPr id="28" name="Rectangle 27"/>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10242117"/>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4 block arc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7" name="Freeform 26"/>
          <p:cNvSpPr/>
          <p:nvPr/>
        </p:nvSpPr>
        <p:spPr>
          <a:xfrm>
            <a:off x="838200"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3261694" y="3664178"/>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5685188"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hart Placeholder 8"/>
          <p:cNvSpPr>
            <a:spLocks noGrp="1" noChangeAspect="1"/>
          </p:cNvSpPr>
          <p:nvPr>
            <p:ph type="chart" sz="quarter" idx="13"/>
          </p:nvPr>
        </p:nvSpPr>
        <p:spPr>
          <a:xfrm>
            <a:off x="1300833" y="2268329"/>
            <a:ext cx="2294626" cy="2011680"/>
          </a:xfrm>
        </p:spPr>
        <p:txBody>
          <a:bodyPr/>
          <a:lstStyle/>
          <a:p>
            <a:endParaRPr lang="en-US"/>
          </a:p>
        </p:txBody>
      </p:sp>
      <p:sp>
        <p:nvSpPr>
          <p:cNvPr id="37" name="Chart Placeholder 8"/>
          <p:cNvSpPr>
            <a:spLocks noGrp="1" noChangeAspect="1"/>
          </p:cNvSpPr>
          <p:nvPr>
            <p:ph type="chart" sz="quarter" idx="22"/>
          </p:nvPr>
        </p:nvSpPr>
        <p:spPr>
          <a:xfrm>
            <a:off x="3728296" y="3358499"/>
            <a:ext cx="2294626" cy="2011680"/>
          </a:xfrm>
        </p:spPr>
        <p:txBody>
          <a:bodyPr/>
          <a:lstStyle/>
          <a:p>
            <a:endParaRPr lang="en-US"/>
          </a:p>
        </p:txBody>
      </p:sp>
      <p:sp>
        <p:nvSpPr>
          <p:cNvPr id="44" name="Chart Placeholder 8"/>
          <p:cNvSpPr>
            <a:spLocks noGrp="1" noChangeAspect="1"/>
          </p:cNvSpPr>
          <p:nvPr>
            <p:ph type="chart" sz="quarter" idx="23"/>
          </p:nvPr>
        </p:nvSpPr>
        <p:spPr>
          <a:xfrm>
            <a:off x="6149806" y="2268329"/>
            <a:ext cx="2294626" cy="2011680"/>
          </a:xfrm>
        </p:spPr>
        <p:txBody>
          <a:bodyPr/>
          <a:lstStyle/>
          <a:p>
            <a:endParaRPr lang="en-US"/>
          </a:p>
        </p:txBody>
      </p:sp>
      <p:sp>
        <p:nvSpPr>
          <p:cNvPr id="47" name="Text Placeholder 12"/>
          <p:cNvSpPr>
            <a:spLocks noGrp="1"/>
          </p:cNvSpPr>
          <p:nvPr>
            <p:ph type="body" sz="quarter" idx="15" hasCustomPrompt="1"/>
          </p:nvPr>
        </p:nvSpPr>
        <p:spPr>
          <a:xfrm>
            <a:off x="1300832" y="4433755"/>
            <a:ext cx="1727559" cy="1089529"/>
          </a:xfrm>
        </p:spPr>
        <p:txBody>
          <a:bodyPr vert="horz" wrap="square" lIns="91440" tIns="45720" rIns="91440" bIns="45720" rtlCol="0" anchor="t">
            <a:spAutoFit/>
          </a:bodyPr>
          <a:lstStyle>
            <a:lvl1pPr marL="228600" indent="-228600" algn="l">
              <a:buNone/>
              <a:defRPr lang="en-US" sz="2400" b="1" cap="all" baseline="0">
                <a:solidFill>
                  <a:srgbClr val="47464B"/>
                </a:solidFill>
              </a:defRPr>
            </a:lvl1pPr>
          </a:lstStyle>
          <a:p>
            <a:pPr marL="0" lvl="0" indent="0"/>
            <a:r>
              <a:rPr lang="en-US"/>
              <a:t>Insert some title here</a:t>
            </a:r>
          </a:p>
        </p:txBody>
      </p:sp>
      <p:sp>
        <p:nvSpPr>
          <p:cNvPr id="48" name="Text Placeholder 12"/>
          <p:cNvSpPr>
            <a:spLocks noGrp="1"/>
          </p:cNvSpPr>
          <p:nvPr>
            <p:ph type="body" sz="quarter" idx="24" hasCustomPrompt="1"/>
          </p:nvPr>
        </p:nvSpPr>
        <p:spPr>
          <a:xfrm>
            <a:off x="6441325" y="4433755"/>
            <a:ext cx="1727559" cy="1089529"/>
          </a:xfrm>
        </p:spPr>
        <p:txBody>
          <a:bodyPr vert="horz" wrap="square" lIns="91440" tIns="45720" rIns="91440" bIns="45720" rtlCol="0" anchor="t">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49" name="Text Placeholder 12"/>
          <p:cNvSpPr>
            <a:spLocks noGrp="1"/>
          </p:cNvSpPr>
          <p:nvPr>
            <p:ph type="body" sz="quarter" idx="25" hasCustomPrompt="1"/>
          </p:nvPr>
        </p:nvSpPr>
        <p:spPr>
          <a:xfrm>
            <a:off x="4009846" y="2184550"/>
            <a:ext cx="1727559" cy="1089529"/>
          </a:xfrm>
        </p:spPr>
        <p:txBody>
          <a:bodyPr vert="horz" wrap="square" lIns="91440" tIns="45720" rIns="91440" bIns="45720" rtlCol="0" anchor="b">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50" name="Text Placeholder 29"/>
          <p:cNvSpPr>
            <a:spLocks noGrp="1"/>
          </p:cNvSpPr>
          <p:nvPr>
            <p:ph type="body" sz="quarter" idx="18" hasCustomPrompt="1"/>
          </p:nvPr>
        </p:nvSpPr>
        <p:spPr>
          <a:xfrm>
            <a:off x="1661665"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1" name="Text Placeholder 29"/>
          <p:cNvSpPr>
            <a:spLocks noGrp="1"/>
          </p:cNvSpPr>
          <p:nvPr>
            <p:ph type="body" sz="quarter" idx="26" hasCustomPrompt="1"/>
          </p:nvPr>
        </p:nvSpPr>
        <p:spPr>
          <a:xfrm>
            <a:off x="4087142" y="5472835"/>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52" name="Text Placeholder 29"/>
          <p:cNvSpPr>
            <a:spLocks noGrp="1"/>
          </p:cNvSpPr>
          <p:nvPr>
            <p:ph type="body" sz="quarter" idx="27" hasCustomPrompt="1"/>
          </p:nvPr>
        </p:nvSpPr>
        <p:spPr>
          <a:xfrm>
            <a:off x="6510638" y="1666874"/>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sp>
        <p:nvSpPr>
          <p:cNvPr id="25" name="Freeform 24"/>
          <p:cNvSpPr/>
          <p:nvPr userDrawn="1"/>
        </p:nvSpPr>
        <p:spPr>
          <a:xfrm rot="10800000">
            <a:off x="8124652" y="3662231"/>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Chart Placeholder 8"/>
          <p:cNvSpPr>
            <a:spLocks noGrp="1" noChangeAspect="1"/>
          </p:cNvSpPr>
          <p:nvPr>
            <p:ph type="chart" sz="quarter" idx="28"/>
          </p:nvPr>
        </p:nvSpPr>
        <p:spPr>
          <a:xfrm>
            <a:off x="8591254" y="3356552"/>
            <a:ext cx="2294626" cy="2011680"/>
          </a:xfrm>
        </p:spPr>
        <p:txBody>
          <a:bodyPr/>
          <a:lstStyle/>
          <a:p>
            <a:endParaRPr lang="en-US"/>
          </a:p>
        </p:txBody>
      </p:sp>
      <p:sp>
        <p:nvSpPr>
          <p:cNvPr id="28" name="Text Placeholder 12"/>
          <p:cNvSpPr>
            <a:spLocks noGrp="1"/>
          </p:cNvSpPr>
          <p:nvPr>
            <p:ph type="body" sz="quarter" idx="29" hasCustomPrompt="1"/>
          </p:nvPr>
        </p:nvSpPr>
        <p:spPr>
          <a:xfrm>
            <a:off x="8872804" y="2182603"/>
            <a:ext cx="1727559" cy="1089529"/>
          </a:xfrm>
        </p:spPr>
        <p:txBody>
          <a:bodyPr vert="horz" wrap="square" lIns="91440" tIns="45720" rIns="91440" bIns="45720" rtlCol="0" anchor="b">
            <a:spAutoFit/>
          </a:bodyPr>
          <a:lstStyle>
            <a:lvl1pPr marL="228600" indent="-228600" algn="r">
              <a:buNone/>
              <a:defRPr lang="en-US" sz="2400" b="1" cap="all" baseline="0">
                <a:solidFill>
                  <a:srgbClr val="47464B"/>
                </a:solidFill>
              </a:defRPr>
            </a:lvl1pPr>
          </a:lstStyle>
          <a:p>
            <a:pPr marL="0" lvl="0" indent="0"/>
            <a:r>
              <a:rPr lang="en-US"/>
              <a:t>Insert some title here</a:t>
            </a:r>
          </a:p>
        </p:txBody>
      </p:sp>
      <p:sp>
        <p:nvSpPr>
          <p:cNvPr id="29" name="Text Placeholder 29"/>
          <p:cNvSpPr>
            <a:spLocks noGrp="1"/>
          </p:cNvSpPr>
          <p:nvPr>
            <p:ph type="body" sz="quarter" idx="30" hasCustomPrompt="1"/>
          </p:nvPr>
        </p:nvSpPr>
        <p:spPr>
          <a:xfrm>
            <a:off x="8950100" y="5470888"/>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grpSp>
        <p:nvGrpSpPr>
          <p:cNvPr id="31" name="Group 30"/>
          <p:cNvGrpSpPr/>
          <p:nvPr userDrawn="1"/>
        </p:nvGrpSpPr>
        <p:grpSpPr>
          <a:xfrm>
            <a:off x="0" y="6766560"/>
            <a:ext cx="12192000" cy="91440"/>
            <a:chOff x="0" y="4480421"/>
            <a:chExt cx="12192000" cy="91440"/>
          </a:xfrm>
        </p:grpSpPr>
        <p:sp>
          <p:nvSpPr>
            <p:cNvPr id="33" name="Rectangle 3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602161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Content Placeholder 2"/>
          <p:cNvSpPr>
            <a:spLocks noGrp="1"/>
          </p:cNvSpPr>
          <p:nvPr>
            <p:ph sz="half" idx="1"/>
          </p:nvPr>
        </p:nvSpPr>
        <p:spPr>
          <a:xfrm>
            <a:off x="838200" y="1643174"/>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Content Placeholder 3"/>
          <p:cNvSpPr>
            <a:spLocks noGrp="1"/>
          </p:cNvSpPr>
          <p:nvPr>
            <p:ph sz="half" idx="2"/>
          </p:nvPr>
        </p:nvSpPr>
        <p:spPr>
          <a:xfrm>
            <a:off x="6172200" y="1643174"/>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22" name="Group 21"/>
          <p:cNvGrpSpPr/>
          <p:nvPr userDrawn="1"/>
        </p:nvGrpSpPr>
        <p:grpSpPr>
          <a:xfrm>
            <a:off x="0" y="6766560"/>
            <a:ext cx="12192000" cy="91440"/>
            <a:chOff x="0" y="4480421"/>
            <a:chExt cx="12192000" cy="91440"/>
          </a:xfrm>
        </p:grpSpPr>
        <p:sp>
          <p:nvSpPr>
            <p:cNvPr id="23" name="Rectangle 2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13398668"/>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 block arcs gray">
    <p:spTree>
      <p:nvGrpSpPr>
        <p:cNvPr id="1" name=""/>
        <p:cNvGrpSpPr/>
        <p:nvPr/>
      </p:nvGrpSpPr>
      <p:grpSpPr>
        <a:xfrm>
          <a:off x="0" y="0"/>
          <a:ext cx="0" cy="0"/>
          <a:chOff x="0" y="0"/>
          <a:chExt cx="0" cy="0"/>
        </a:xfrm>
      </p:grpSpPr>
      <p:grpSp>
        <p:nvGrpSpPr>
          <p:cNvPr id="3" name="Group 2"/>
          <p:cNvGrpSpPr/>
          <p:nvPr userDrawn="1"/>
        </p:nvGrpSpPr>
        <p:grpSpPr>
          <a:xfrm>
            <a:off x="838200" y="1614640"/>
            <a:ext cx="10510314" cy="4356172"/>
            <a:chOff x="838200" y="1614640"/>
            <a:chExt cx="10510314" cy="4356172"/>
          </a:xfrm>
          <a:gradFill flip="none" rotWithShape="1">
            <a:gsLst>
              <a:gs pos="58000">
                <a:srgbClr val="C2C2C2"/>
              </a:gs>
              <a:gs pos="0">
                <a:schemeClr val="bg1">
                  <a:lumMod val="95000"/>
                </a:schemeClr>
              </a:gs>
              <a:gs pos="100000">
                <a:schemeClr val="bg1">
                  <a:lumMod val="50000"/>
                </a:schemeClr>
              </a:gs>
            </a:gsLst>
            <a:lin ang="0" scaled="1"/>
            <a:tileRect/>
          </a:gradFill>
        </p:grpSpPr>
        <p:sp>
          <p:nvSpPr>
            <p:cNvPr id="27" name="Freeform 26"/>
            <p:cNvSpPr/>
            <p:nvPr/>
          </p:nvSpPr>
          <p:spPr>
            <a:xfrm>
              <a:off x="838200"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29"/>
            <p:cNvSpPr/>
            <p:nvPr/>
          </p:nvSpPr>
          <p:spPr>
            <a:xfrm rot="10800000">
              <a:off x="3261694" y="3664178"/>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a:off x="5685188" y="1614640"/>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24"/>
            <p:cNvSpPr/>
            <p:nvPr userDrawn="1"/>
          </p:nvSpPr>
          <p:spPr>
            <a:xfrm rot="10800000">
              <a:off x="8124652" y="3662231"/>
              <a:ext cx="3223862" cy="2306634"/>
            </a:xfrm>
            <a:custGeom>
              <a:avLst/>
              <a:gdLst>
                <a:gd name="connsiteX0" fmla="*/ 1828800 w 3657600"/>
                <a:gd name="connsiteY0" fmla="*/ 0 h 2616968"/>
                <a:gd name="connsiteX1" fmla="*/ 3657600 w 3657600"/>
                <a:gd name="connsiteY1" fmla="*/ 1828800 h 2616968"/>
                <a:gd name="connsiteX2" fmla="*/ 3513884 w 3657600"/>
                <a:gd name="connsiteY2" fmla="*/ 2540652 h 2616968"/>
                <a:gd name="connsiteX3" fmla="*/ 3477120 w 3657600"/>
                <a:gd name="connsiteY3" fmla="*/ 2616968 h 2616968"/>
                <a:gd name="connsiteX4" fmla="*/ 2988913 w 3657600"/>
                <a:gd name="connsiteY4" fmla="*/ 2269937 h 2616968"/>
                <a:gd name="connsiteX5" fmla="*/ 3047995 w 3657600"/>
                <a:gd name="connsiteY5" fmla="*/ 2079607 h 2616968"/>
                <a:gd name="connsiteX6" fmla="*/ 3073278 w 3657600"/>
                <a:gd name="connsiteY6" fmla="*/ 1828801 h 2616968"/>
                <a:gd name="connsiteX7" fmla="*/ 1828801 w 3657600"/>
                <a:gd name="connsiteY7" fmla="*/ 584324 h 2616968"/>
                <a:gd name="connsiteX8" fmla="*/ 584324 w 3657600"/>
                <a:gd name="connsiteY8" fmla="*/ 1828801 h 2616968"/>
                <a:gd name="connsiteX9" fmla="*/ 609608 w 3657600"/>
                <a:gd name="connsiteY9" fmla="*/ 2079607 h 2616968"/>
                <a:gd name="connsiteX10" fmla="*/ 668689 w 3657600"/>
                <a:gd name="connsiteY10" fmla="*/ 2269936 h 2616968"/>
                <a:gd name="connsiteX11" fmla="*/ 180480 w 3657600"/>
                <a:gd name="connsiteY11" fmla="*/ 2616968 h 2616968"/>
                <a:gd name="connsiteX12" fmla="*/ 143716 w 3657600"/>
                <a:gd name="connsiteY12" fmla="*/ 2540652 h 2616968"/>
                <a:gd name="connsiteX13" fmla="*/ 0 w 3657600"/>
                <a:gd name="connsiteY13" fmla="*/ 1828800 h 2616968"/>
                <a:gd name="connsiteX14" fmla="*/ 1828800 w 3657600"/>
                <a:gd name="connsiteY14" fmla="*/ 0 h 261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57600" h="2616968">
                  <a:moveTo>
                    <a:pt x="1828800" y="0"/>
                  </a:moveTo>
                  <a:cubicBezTo>
                    <a:pt x="2838818" y="0"/>
                    <a:pt x="3657600" y="818782"/>
                    <a:pt x="3657600" y="1828800"/>
                  </a:cubicBezTo>
                  <a:cubicBezTo>
                    <a:pt x="3657600" y="2081305"/>
                    <a:pt x="3606426" y="2321857"/>
                    <a:pt x="3513884" y="2540652"/>
                  </a:cubicBezTo>
                  <a:lnTo>
                    <a:pt x="3477120" y="2616968"/>
                  </a:lnTo>
                  <a:lnTo>
                    <a:pt x="2988913" y="2269937"/>
                  </a:lnTo>
                  <a:lnTo>
                    <a:pt x="3047995" y="2079607"/>
                  </a:lnTo>
                  <a:cubicBezTo>
                    <a:pt x="3064573" y="1998594"/>
                    <a:pt x="3073278" y="1914714"/>
                    <a:pt x="3073278" y="1828801"/>
                  </a:cubicBezTo>
                  <a:cubicBezTo>
                    <a:pt x="3073278" y="1141495"/>
                    <a:pt x="2516107" y="584324"/>
                    <a:pt x="1828801" y="584324"/>
                  </a:cubicBezTo>
                  <a:cubicBezTo>
                    <a:pt x="1141495" y="584324"/>
                    <a:pt x="584324" y="1141495"/>
                    <a:pt x="584324" y="1828801"/>
                  </a:cubicBezTo>
                  <a:cubicBezTo>
                    <a:pt x="584324" y="1914714"/>
                    <a:pt x="593030" y="1998594"/>
                    <a:pt x="609608" y="2079607"/>
                  </a:cubicBezTo>
                  <a:lnTo>
                    <a:pt x="668689" y="2269936"/>
                  </a:lnTo>
                  <a:lnTo>
                    <a:pt x="180480" y="2616968"/>
                  </a:lnTo>
                  <a:lnTo>
                    <a:pt x="143716" y="2540652"/>
                  </a:lnTo>
                  <a:cubicBezTo>
                    <a:pt x="51174" y="2321857"/>
                    <a:pt x="0" y="2081305"/>
                    <a:pt x="0" y="1828800"/>
                  </a:cubicBezTo>
                  <a:cubicBezTo>
                    <a:pt x="0" y="818782"/>
                    <a:pt x="818782" y="0"/>
                    <a:pt x="1828800"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Chart Placeholder 8"/>
          <p:cNvSpPr>
            <a:spLocks noGrp="1" noChangeAspect="1"/>
          </p:cNvSpPr>
          <p:nvPr>
            <p:ph type="chart" sz="quarter" idx="13"/>
          </p:nvPr>
        </p:nvSpPr>
        <p:spPr>
          <a:xfrm>
            <a:off x="1300833" y="2268329"/>
            <a:ext cx="2294626" cy="2011680"/>
          </a:xfrm>
        </p:spPr>
        <p:txBody>
          <a:bodyPr/>
          <a:lstStyle/>
          <a:p>
            <a:endParaRPr lang="en-US"/>
          </a:p>
        </p:txBody>
      </p:sp>
      <p:sp>
        <p:nvSpPr>
          <p:cNvPr id="37" name="Chart Placeholder 8"/>
          <p:cNvSpPr>
            <a:spLocks noGrp="1" noChangeAspect="1"/>
          </p:cNvSpPr>
          <p:nvPr>
            <p:ph type="chart" sz="quarter" idx="22"/>
          </p:nvPr>
        </p:nvSpPr>
        <p:spPr>
          <a:xfrm>
            <a:off x="3728296" y="3358499"/>
            <a:ext cx="2294626" cy="2011680"/>
          </a:xfrm>
        </p:spPr>
        <p:txBody>
          <a:bodyPr/>
          <a:lstStyle/>
          <a:p>
            <a:endParaRPr lang="en-US"/>
          </a:p>
        </p:txBody>
      </p:sp>
      <p:sp>
        <p:nvSpPr>
          <p:cNvPr id="44" name="Chart Placeholder 8"/>
          <p:cNvSpPr>
            <a:spLocks noGrp="1" noChangeAspect="1"/>
          </p:cNvSpPr>
          <p:nvPr>
            <p:ph type="chart" sz="quarter" idx="23"/>
          </p:nvPr>
        </p:nvSpPr>
        <p:spPr>
          <a:xfrm>
            <a:off x="6149806" y="2268329"/>
            <a:ext cx="2294626" cy="2011680"/>
          </a:xfrm>
        </p:spPr>
        <p:txBody>
          <a:bodyPr/>
          <a:lstStyle/>
          <a:p>
            <a:endParaRPr lang="en-US"/>
          </a:p>
        </p:txBody>
      </p:sp>
      <p:sp>
        <p:nvSpPr>
          <p:cNvPr id="47" name="Text Placeholder 12"/>
          <p:cNvSpPr>
            <a:spLocks noGrp="1"/>
          </p:cNvSpPr>
          <p:nvPr>
            <p:ph type="body" sz="quarter" idx="15" hasCustomPrompt="1"/>
          </p:nvPr>
        </p:nvSpPr>
        <p:spPr>
          <a:xfrm>
            <a:off x="1300832" y="4433755"/>
            <a:ext cx="1727559" cy="1089529"/>
          </a:xfrm>
        </p:spPr>
        <p:txBody>
          <a:bodyPr vert="horz" wrap="square" lIns="91440" tIns="45720" rIns="91440" bIns="45720" rtlCol="0" anchor="t">
            <a:spAutoFit/>
          </a:bodyPr>
          <a:lstStyle>
            <a:lvl1pPr marL="228600" indent="-228600" algn="l">
              <a:buNone/>
              <a:defRPr lang="en-US" sz="2400" b="1" cap="all" baseline="0">
                <a:solidFill>
                  <a:srgbClr val="47464B"/>
                </a:solidFill>
              </a:defRPr>
            </a:lvl1pPr>
          </a:lstStyle>
          <a:p>
            <a:pPr marL="0" lvl="0" indent="0"/>
            <a:r>
              <a:rPr lang="en-US"/>
              <a:t>Insert some title here</a:t>
            </a:r>
          </a:p>
        </p:txBody>
      </p:sp>
      <p:sp>
        <p:nvSpPr>
          <p:cNvPr id="48" name="Text Placeholder 12"/>
          <p:cNvSpPr>
            <a:spLocks noGrp="1"/>
          </p:cNvSpPr>
          <p:nvPr>
            <p:ph type="body" sz="quarter" idx="24" hasCustomPrompt="1"/>
          </p:nvPr>
        </p:nvSpPr>
        <p:spPr>
          <a:xfrm>
            <a:off x="6441325" y="4433755"/>
            <a:ext cx="1727559" cy="1089529"/>
          </a:xfrm>
        </p:spPr>
        <p:txBody>
          <a:bodyPr vert="horz" wrap="square" lIns="91440" tIns="45720" rIns="91440" bIns="45720" rtlCol="0" anchor="t">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49" name="Text Placeholder 12"/>
          <p:cNvSpPr>
            <a:spLocks noGrp="1"/>
          </p:cNvSpPr>
          <p:nvPr>
            <p:ph type="body" sz="quarter" idx="25" hasCustomPrompt="1"/>
          </p:nvPr>
        </p:nvSpPr>
        <p:spPr>
          <a:xfrm>
            <a:off x="4009846" y="2184550"/>
            <a:ext cx="1727559" cy="1089529"/>
          </a:xfrm>
        </p:spPr>
        <p:txBody>
          <a:bodyPr vert="horz" wrap="square" lIns="91440" tIns="45720" rIns="91440" bIns="45720" rtlCol="0" anchor="b">
            <a:spAutoFit/>
          </a:bodyPr>
          <a:lstStyle>
            <a:lvl1pPr marL="228600" indent="-228600" algn="ctr">
              <a:buNone/>
              <a:defRPr lang="en-US" sz="2400" b="1" cap="all" baseline="0">
                <a:solidFill>
                  <a:srgbClr val="47464B"/>
                </a:solidFill>
              </a:defRPr>
            </a:lvl1pPr>
          </a:lstStyle>
          <a:p>
            <a:pPr marL="0" lvl="0" indent="0"/>
            <a:r>
              <a:rPr lang="en-US"/>
              <a:t>Insert some title here</a:t>
            </a:r>
          </a:p>
        </p:txBody>
      </p:sp>
      <p:sp>
        <p:nvSpPr>
          <p:cNvPr id="50" name="Text Placeholder 29"/>
          <p:cNvSpPr>
            <a:spLocks noGrp="1"/>
          </p:cNvSpPr>
          <p:nvPr>
            <p:ph type="body" sz="quarter" idx="18" hasCustomPrompt="1"/>
          </p:nvPr>
        </p:nvSpPr>
        <p:spPr>
          <a:xfrm>
            <a:off x="1661665" y="1666874"/>
            <a:ext cx="1572963" cy="431800"/>
          </a:xfrm>
        </p:spPr>
        <p:txBody>
          <a:bodyPr anchor="ctr">
            <a:normAutofit/>
          </a:bodyPr>
          <a:lstStyle>
            <a:lvl1pPr marL="0" indent="0" algn="ctr">
              <a:buNone/>
              <a:defRPr sz="2200" b="1">
                <a:solidFill>
                  <a:schemeClr val="tx1"/>
                </a:solidFill>
              </a:defRPr>
            </a:lvl1pPr>
          </a:lstStyle>
          <a:p>
            <a:pPr lvl="0"/>
            <a:r>
              <a:rPr lang="en-US"/>
              <a:t>Date here</a:t>
            </a:r>
          </a:p>
        </p:txBody>
      </p:sp>
      <p:sp>
        <p:nvSpPr>
          <p:cNvPr id="51" name="Text Placeholder 29"/>
          <p:cNvSpPr>
            <a:spLocks noGrp="1"/>
          </p:cNvSpPr>
          <p:nvPr>
            <p:ph type="body" sz="quarter" idx="26" hasCustomPrompt="1"/>
          </p:nvPr>
        </p:nvSpPr>
        <p:spPr>
          <a:xfrm>
            <a:off x="4087142" y="5472835"/>
            <a:ext cx="1572963" cy="431800"/>
          </a:xfrm>
        </p:spPr>
        <p:txBody>
          <a:bodyPr anchor="ctr">
            <a:normAutofit/>
          </a:bodyPr>
          <a:lstStyle>
            <a:lvl1pPr marL="0" indent="0" algn="ctr">
              <a:buNone/>
              <a:defRPr sz="2200" b="1">
                <a:solidFill>
                  <a:schemeClr val="tx1"/>
                </a:solidFill>
              </a:defRPr>
            </a:lvl1pPr>
          </a:lstStyle>
          <a:p>
            <a:pPr lvl="0"/>
            <a:r>
              <a:rPr lang="en-US"/>
              <a:t>Date here</a:t>
            </a:r>
          </a:p>
        </p:txBody>
      </p:sp>
      <p:sp>
        <p:nvSpPr>
          <p:cNvPr id="52" name="Text Placeholder 29"/>
          <p:cNvSpPr>
            <a:spLocks noGrp="1"/>
          </p:cNvSpPr>
          <p:nvPr>
            <p:ph type="body" sz="quarter" idx="27" hasCustomPrompt="1"/>
          </p:nvPr>
        </p:nvSpPr>
        <p:spPr>
          <a:xfrm>
            <a:off x="6510638" y="1666874"/>
            <a:ext cx="1572963" cy="431800"/>
          </a:xfrm>
        </p:spPr>
        <p:txBody>
          <a:bodyPr anchor="ctr">
            <a:normAutofit/>
          </a:bodyPr>
          <a:lstStyle>
            <a:lvl1pPr marL="0" indent="0" algn="ctr">
              <a:buNone/>
              <a:defRPr sz="2200" b="1">
                <a:solidFill>
                  <a:schemeClr val="tx1"/>
                </a:solidFill>
              </a:defRPr>
            </a:lvl1pPr>
          </a:lstStyle>
          <a:p>
            <a:pPr lvl="0"/>
            <a:r>
              <a:rPr lang="en-US"/>
              <a:t>Date here</a:t>
            </a:r>
          </a:p>
        </p:txBody>
      </p:sp>
      <p:sp>
        <p:nvSpPr>
          <p:cNvPr id="26" name="Chart Placeholder 8"/>
          <p:cNvSpPr>
            <a:spLocks noGrp="1" noChangeAspect="1"/>
          </p:cNvSpPr>
          <p:nvPr>
            <p:ph type="chart" sz="quarter" idx="28"/>
          </p:nvPr>
        </p:nvSpPr>
        <p:spPr>
          <a:xfrm>
            <a:off x="8591254" y="3356552"/>
            <a:ext cx="2294626" cy="2011680"/>
          </a:xfrm>
        </p:spPr>
        <p:txBody>
          <a:bodyPr/>
          <a:lstStyle/>
          <a:p>
            <a:endParaRPr lang="en-US"/>
          </a:p>
        </p:txBody>
      </p:sp>
      <p:sp>
        <p:nvSpPr>
          <p:cNvPr id="28" name="Text Placeholder 12"/>
          <p:cNvSpPr>
            <a:spLocks noGrp="1"/>
          </p:cNvSpPr>
          <p:nvPr>
            <p:ph type="body" sz="quarter" idx="29" hasCustomPrompt="1"/>
          </p:nvPr>
        </p:nvSpPr>
        <p:spPr>
          <a:xfrm>
            <a:off x="8872804" y="2182603"/>
            <a:ext cx="1727559" cy="1089529"/>
          </a:xfrm>
        </p:spPr>
        <p:txBody>
          <a:bodyPr vert="horz" wrap="square" lIns="91440" tIns="45720" rIns="91440" bIns="45720" rtlCol="0" anchor="b">
            <a:spAutoFit/>
          </a:bodyPr>
          <a:lstStyle>
            <a:lvl1pPr marL="228600" indent="-228600" algn="r">
              <a:buNone/>
              <a:defRPr lang="en-US" sz="2400" b="1" cap="all" baseline="0">
                <a:solidFill>
                  <a:srgbClr val="47464B"/>
                </a:solidFill>
              </a:defRPr>
            </a:lvl1pPr>
          </a:lstStyle>
          <a:p>
            <a:pPr marL="0" lvl="0" indent="0"/>
            <a:r>
              <a:rPr lang="en-US"/>
              <a:t>Insert some title here</a:t>
            </a:r>
          </a:p>
        </p:txBody>
      </p:sp>
      <p:sp>
        <p:nvSpPr>
          <p:cNvPr id="29" name="Text Placeholder 29"/>
          <p:cNvSpPr>
            <a:spLocks noGrp="1"/>
          </p:cNvSpPr>
          <p:nvPr>
            <p:ph type="body" sz="quarter" idx="30" hasCustomPrompt="1"/>
          </p:nvPr>
        </p:nvSpPr>
        <p:spPr>
          <a:xfrm>
            <a:off x="8950100" y="5470888"/>
            <a:ext cx="1572963" cy="431800"/>
          </a:xfrm>
        </p:spPr>
        <p:txBody>
          <a:bodyPr anchor="ctr">
            <a:normAutofit/>
          </a:bodyPr>
          <a:lstStyle>
            <a:lvl1pPr marL="0" indent="0" algn="ctr">
              <a:buNone/>
              <a:defRPr sz="2200" b="1">
                <a:solidFill>
                  <a:schemeClr val="bg1"/>
                </a:solidFill>
              </a:defRPr>
            </a:lvl1pPr>
          </a:lstStyle>
          <a:p>
            <a:pPr lvl="0"/>
            <a:r>
              <a:rPr lang="en-US"/>
              <a:t>Date here</a:t>
            </a:r>
          </a:p>
        </p:txBody>
      </p:sp>
      <p:grpSp>
        <p:nvGrpSpPr>
          <p:cNvPr id="31" name="Group 30"/>
          <p:cNvGrpSpPr/>
          <p:nvPr userDrawn="1"/>
        </p:nvGrpSpPr>
        <p:grpSpPr>
          <a:xfrm>
            <a:off x="0" y="6766560"/>
            <a:ext cx="12192000" cy="91440"/>
            <a:chOff x="0" y="4480421"/>
            <a:chExt cx="12192000" cy="91440"/>
          </a:xfrm>
        </p:grpSpPr>
        <p:sp>
          <p:nvSpPr>
            <p:cNvPr id="33" name="Rectangle 3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195894625"/>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matrix 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6" name="Text Placeholder 5"/>
          <p:cNvSpPr>
            <a:spLocks noGrp="1"/>
          </p:cNvSpPr>
          <p:nvPr userDrawn="1">
            <p:ph type="body" sz="quarter" idx="25"/>
          </p:nvPr>
        </p:nvSpPr>
        <p:spPr>
          <a:xfrm>
            <a:off x="482599" y="1992954"/>
            <a:ext cx="5613400" cy="1815764"/>
          </a:xfrm>
          <a:solidFill>
            <a:schemeClr val="bg1">
              <a:lumMod val="95000"/>
            </a:schemeClr>
          </a:solidFill>
          <a:ln>
            <a:solidFill>
              <a:schemeClr val="bg1">
                <a:lumMod val="85000"/>
              </a:schemeClr>
            </a:solid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4" name="Text Placeholder 5"/>
          <p:cNvSpPr>
            <a:spLocks noGrp="1"/>
          </p:cNvSpPr>
          <p:nvPr>
            <p:ph type="body" sz="quarter" idx="26"/>
          </p:nvPr>
        </p:nvSpPr>
        <p:spPr>
          <a:xfrm>
            <a:off x="482599" y="4277940"/>
            <a:ext cx="5613400" cy="1802097"/>
          </a:xfrm>
          <a:ln>
            <a:solidFill>
              <a:schemeClr val="bg1">
                <a:lumMod val="85000"/>
              </a:schemeClr>
            </a:solid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5" name="Text Placeholder 5"/>
          <p:cNvSpPr>
            <a:spLocks noGrp="1"/>
          </p:cNvSpPr>
          <p:nvPr userDrawn="1">
            <p:ph type="body" sz="quarter" idx="27"/>
          </p:nvPr>
        </p:nvSpPr>
        <p:spPr>
          <a:xfrm>
            <a:off x="6096001" y="1992954"/>
            <a:ext cx="5613400" cy="1815764"/>
          </a:xfrm>
          <a:ln>
            <a:solidFill>
              <a:schemeClr val="bg1">
                <a:lumMod val="85000"/>
              </a:schemeClr>
            </a:solid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6" name="Text Placeholder 5"/>
          <p:cNvSpPr>
            <a:spLocks noGrp="1"/>
          </p:cNvSpPr>
          <p:nvPr userDrawn="1">
            <p:ph type="body" sz="quarter" idx="28"/>
          </p:nvPr>
        </p:nvSpPr>
        <p:spPr>
          <a:xfrm>
            <a:off x="6096001" y="4277940"/>
            <a:ext cx="5613400" cy="1802097"/>
          </a:xfrm>
          <a:solidFill>
            <a:schemeClr val="bg1">
              <a:lumMod val="95000"/>
            </a:schemeClr>
          </a:solidFill>
          <a:ln>
            <a:solidFill>
              <a:schemeClr val="bg1">
                <a:lumMod val="85000"/>
              </a:schemeClr>
            </a:solid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1" name="Text Placeholder 12"/>
          <p:cNvSpPr>
            <a:spLocks noGrp="1"/>
          </p:cNvSpPr>
          <p:nvPr userDrawn="1">
            <p:ph type="body" sz="quarter" idx="23" hasCustomPrompt="1"/>
          </p:nvPr>
        </p:nvSpPr>
        <p:spPr>
          <a:xfrm>
            <a:off x="482599" y="3875314"/>
            <a:ext cx="5613401" cy="420914"/>
          </a:xfrm>
          <a:solidFill>
            <a:schemeClr val="accent4"/>
          </a:solidFill>
          <a:ln>
            <a:solidFill>
              <a:schemeClr val="accent4"/>
            </a:solidFill>
          </a:ln>
        </p:spPr>
        <p:txBody>
          <a:bodyPr vert="horz" wrap="square" lIns="0" tIns="0" rIns="0" bIns="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2" name="Text Placeholder 12"/>
          <p:cNvSpPr>
            <a:spLocks noGrp="1"/>
          </p:cNvSpPr>
          <p:nvPr userDrawn="1">
            <p:ph type="body" sz="quarter" idx="24" hasCustomPrompt="1"/>
          </p:nvPr>
        </p:nvSpPr>
        <p:spPr>
          <a:xfrm>
            <a:off x="6096000" y="3875314"/>
            <a:ext cx="5613401" cy="420914"/>
          </a:xfrm>
          <a:solidFill>
            <a:schemeClr val="accent5"/>
          </a:solidFill>
          <a:ln>
            <a:solidFill>
              <a:schemeClr val="accent5"/>
            </a:solidFill>
          </a:ln>
        </p:spPr>
        <p:txBody>
          <a:bodyPr vert="horz" wrap="square" lIns="0" tIns="0" rIns="0" bIns="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29" name="Text Placeholder 12"/>
          <p:cNvSpPr>
            <a:spLocks noGrp="1"/>
          </p:cNvSpPr>
          <p:nvPr userDrawn="1">
            <p:ph type="body" sz="quarter" idx="21" hasCustomPrompt="1"/>
          </p:nvPr>
        </p:nvSpPr>
        <p:spPr>
          <a:xfrm>
            <a:off x="482599" y="1581184"/>
            <a:ext cx="5613401" cy="420914"/>
          </a:xfrm>
          <a:solidFill>
            <a:schemeClr val="accent1"/>
          </a:solidFill>
          <a:ln>
            <a:solidFill>
              <a:schemeClr val="accent1"/>
            </a:solidFill>
          </a:ln>
        </p:spPr>
        <p:txBody>
          <a:bodyPr vert="horz" wrap="square" lIns="0" tIns="0" rIns="0" bIns="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0" name="Text Placeholder 12"/>
          <p:cNvSpPr>
            <a:spLocks noGrp="1"/>
          </p:cNvSpPr>
          <p:nvPr userDrawn="1">
            <p:ph type="body" sz="quarter" idx="22" hasCustomPrompt="1"/>
          </p:nvPr>
        </p:nvSpPr>
        <p:spPr>
          <a:xfrm>
            <a:off x="6096000" y="1581184"/>
            <a:ext cx="5613401" cy="420914"/>
          </a:xfrm>
          <a:solidFill>
            <a:schemeClr val="accent3"/>
          </a:solidFill>
          <a:ln>
            <a:solidFill>
              <a:schemeClr val="accent3"/>
            </a:solidFill>
          </a:ln>
        </p:spPr>
        <p:txBody>
          <a:bodyPr vert="horz" wrap="square" lIns="0" tIns="0" rIns="0" bIns="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66365169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matrix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5" name="Rectangle 24"/>
          <p:cNvSpPr/>
          <p:nvPr/>
        </p:nvSpPr>
        <p:spPr>
          <a:xfrm>
            <a:off x="482599" y="1452153"/>
            <a:ext cx="5613401" cy="2322576"/>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482599" y="3902745"/>
            <a:ext cx="5613401" cy="2322285"/>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096000" y="1452153"/>
            <a:ext cx="5613401" cy="2322576"/>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096000" y="3902745"/>
            <a:ext cx="5613401" cy="232228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12"/>
          <p:cNvSpPr>
            <a:spLocks noGrp="1"/>
          </p:cNvSpPr>
          <p:nvPr userDrawn="1">
            <p:ph type="body" sz="quarter" idx="21" hasCustomPrompt="1"/>
          </p:nvPr>
        </p:nvSpPr>
        <p:spPr>
          <a:xfrm rot="16200000">
            <a:off x="-287709" y="2222461"/>
            <a:ext cx="2322576" cy="781960"/>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4" name="Text Placeholder 12"/>
          <p:cNvSpPr>
            <a:spLocks noGrp="1"/>
          </p:cNvSpPr>
          <p:nvPr userDrawn="1">
            <p:ph type="body" sz="quarter" idx="22" hasCustomPrompt="1"/>
          </p:nvPr>
        </p:nvSpPr>
        <p:spPr>
          <a:xfrm rot="16200000">
            <a:off x="-287563" y="4672908"/>
            <a:ext cx="2322285" cy="781960"/>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5" name="Text Placeholder 12"/>
          <p:cNvSpPr>
            <a:spLocks noGrp="1"/>
          </p:cNvSpPr>
          <p:nvPr>
            <p:ph type="body" sz="quarter" idx="23" hasCustomPrompt="1"/>
          </p:nvPr>
        </p:nvSpPr>
        <p:spPr>
          <a:xfrm rot="16200000">
            <a:off x="5325692" y="2222462"/>
            <a:ext cx="2322576" cy="781960"/>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6" name="Text Placeholder 12"/>
          <p:cNvSpPr>
            <a:spLocks noGrp="1"/>
          </p:cNvSpPr>
          <p:nvPr>
            <p:ph type="body" sz="quarter" idx="24" hasCustomPrompt="1"/>
          </p:nvPr>
        </p:nvSpPr>
        <p:spPr>
          <a:xfrm rot="16200000">
            <a:off x="5325838" y="4672908"/>
            <a:ext cx="2322285" cy="781960"/>
          </a:xfrm>
          <a:solidFill>
            <a:schemeClr val="accent5"/>
          </a:solidFill>
          <a:ln>
            <a:solidFill>
              <a:schemeClr val="accent5"/>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cxnSp>
        <p:nvCxnSpPr>
          <p:cNvPr id="6" name="Straight Connector 5"/>
          <p:cNvCxnSpPr/>
          <p:nvPr userDrawn="1"/>
        </p:nvCxnSpPr>
        <p:spPr>
          <a:xfrm>
            <a:off x="482599" y="1452153"/>
            <a:ext cx="781960" cy="939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4" name="Text Placeholder 5"/>
          <p:cNvSpPr>
            <a:spLocks noGrp="1"/>
          </p:cNvSpPr>
          <p:nvPr>
            <p:ph type="body" sz="quarter" idx="26"/>
          </p:nvPr>
        </p:nvSpPr>
        <p:spPr>
          <a:xfrm>
            <a:off x="1264560" y="3902745"/>
            <a:ext cx="4831440" cy="2322576"/>
          </a:xfrm>
          <a:noFill/>
          <a:ln>
            <a:no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6" name="Text Placeholder 5"/>
          <p:cNvSpPr>
            <a:spLocks noGrp="1"/>
          </p:cNvSpPr>
          <p:nvPr>
            <p:ph type="body" sz="quarter" idx="28"/>
          </p:nvPr>
        </p:nvSpPr>
        <p:spPr>
          <a:xfrm>
            <a:off x="6877961" y="3902745"/>
            <a:ext cx="4831440" cy="2322576"/>
          </a:xfrm>
          <a:noFill/>
          <a:ln>
            <a:no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7" name="Text Placeholder 5"/>
          <p:cNvSpPr>
            <a:spLocks noGrp="1"/>
          </p:cNvSpPr>
          <p:nvPr>
            <p:ph type="body" sz="quarter" idx="25"/>
          </p:nvPr>
        </p:nvSpPr>
        <p:spPr>
          <a:xfrm>
            <a:off x="1264560" y="1452153"/>
            <a:ext cx="4831440" cy="2322576"/>
          </a:xfrm>
          <a:noFill/>
          <a:ln>
            <a:no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8" name="Text Placeholder 5"/>
          <p:cNvSpPr>
            <a:spLocks noGrp="1"/>
          </p:cNvSpPr>
          <p:nvPr>
            <p:ph type="body" sz="quarter" idx="27"/>
          </p:nvPr>
        </p:nvSpPr>
        <p:spPr>
          <a:xfrm>
            <a:off x="6877961" y="1452153"/>
            <a:ext cx="4831440" cy="2322576"/>
          </a:xfrm>
          <a:noFill/>
          <a:ln>
            <a:noFill/>
          </a:ln>
        </p:spPr>
        <p:txBody>
          <a:bodyPr t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30" name="Group 29"/>
          <p:cNvGrpSpPr/>
          <p:nvPr userDrawn="1"/>
        </p:nvGrpSpPr>
        <p:grpSpPr>
          <a:xfrm>
            <a:off x="0" y="6766560"/>
            <a:ext cx="12192000" cy="91440"/>
            <a:chOff x="0" y="4480421"/>
            <a:chExt cx="12192000" cy="91440"/>
          </a:xfrm>
        </p:grpSpPr>
        <p:sp>
          <p:nvSpPr>
            <p:cNvPr id="31" name="Rectangle 30"/>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2111079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matrix 3">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5" name="Rectangle 24"/>
          <p:cNvSpPr/>
          <p:nvPr/>
        </p:nvSpPr>
        <p:spPr>
          <a:xfrm>
            <a:off x="482599" y="1553028"/>
            <a:ext cx="5613401" cy="232228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482599" y="3875314"/>
            <a:ext cx="5613401" cy="2322285"/>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096000" y="1553028"/>
            <a:ext cx="5613401" cy="2322285"/>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096000" y="3875314"/>
            <a:ext cx="5613401" cy="2322285"/>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12"/>
          <p:cNvSpPr>
            <a:spLocks noGrp="1"/>
          </p:cNvSpPr>
          <p:nvPr userDrawn="1">
            <p:ph type="body" sz="quarter" idx="21" hasCustomPrompt="1"/>
          </p:nvPr>
        </p:nvSpPr>
        <p:spPr>
          <a:xfrm rot="16200000">
            <a:off x="-287563" y="2323191"/>
            <a:ext cx="2322285" cy="781960"/>
          </a:xfrm>
          <a:solidFill>
            <a:schemeClr val="accent1"/>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4" name="Text Placeholder 12"/>
          <p:cNvSpPr>
            <a:spLocks noGrp="1"/>
          </p:cNvSpPr>
          <p:nvPr userDrawn="1">
            <p:ph type="body" sz="quarter" idx="22" hasCustomPrompt="1"/>
          </p:nvPr>
        </p:nvSpPr>
        <p:spPr>
          <a:xfrm rot="16200000">
            <a:off x="-287563" y="4645476"/>
            <a:ext cx="2322285" cy="781960"/>
          </a:xfrm>
          <a:solidFill>
            <a:schemeClr val="accent2"/>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1" name="Text Placeholder 12"/>
          <p:cNvSpPr>
            <a:spLocks noGrp="1"/>
          </p:cNvSpPr>
          <p:nvPr>
            <p:ph type="body" sz="quarter" idx="24" hasCustomPrompt="1"/>
          </p:nvPr>
        </p:nvSpPr>
        <p:spPr>
          <a:xfrm rot="5400000">
            <a:off x="10157278" y="2323192"/>
            <a:ext cx="2322285" cy="781960"/>
          </a:xfrm>
          <a:solidFill>
            <a:schemeClr val="accent3"/>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7" name="Text Placeholder 12"/>
          <p:cNvSpPr>
            <a:spLocks noGrp="1"/>
          </p:cNvSpPr>
          <p:nvPr>
            <p:ph type="body" sz="quarter" idx="25" hasCustomPrompt="1"/>
          </p:nvPr>
        </p:nvSpPr>
        <p:spPr>
          <a:xfrm rot="5400000">
            <a:off x="10157278" y="4645476"/>
            <a:ext cx="2322285" cy="781960"/>
          </a:xfrm>
          <a:solidFill>
            <a:schemeClr val="accent4"/>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8" name="Text Placeholder 5"/>
          <p:cNvSpPr>
            <a:spLocks noGrp="1"/>
          </p:cNvSpPr>
          <p:nvPr>
            <p:ph type="body" sz="quarter" idx="27"/>
          </p:nvPr>
        </p:nvSpPr>
        <p:spPr>
          <a:xfrm>
            <a:off x="1264560" y="1572039"/>
            <a:ext cx="4025897" cy="2303049"/>
          </a:xfrm>
        </p:spPr>
        <p:txBody>
          <a:bodyPr tIns="182880" rIns="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9" name="Text Placeholder 5"/>
          <p:cNvSpPr>
            <a:spLocks noGrp="1"/>
          </p:cNvSpPr>
          <p:nvPr>
            <p:ph type="body" sz="quarter" idx="28"/>
          </p:nvPr>
        </p:nvSpPr>
        <p:spPr>
          <a:xfrm>
            <a:off x="1264560" y="3894550"/>
            <a:ext cx="4025897" cy="2303049"/>
          </a:xfrm>
        </p:spPr>
        <p:txBody>
          <a:bodyPr tIns="182880" rIns="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0" name="Text Placeholder 5"/>
          <p:cNvSpPr>
            <a:spLocks noGrp="1"/>
          </p:cNvSpPr>
          <p:nvPr>
            <p:ph type="body" sz="quarter" idx="29"/>
          </p:nvPr>
        </p:nvSpPr>
        <p:spPr>
          <a:xfrm>
            <a:off x="6900862" y="1572039"/>
            <a:ext cx="4026578" cy="2303049"/>
          </a:xfrm>
        </p:spPr>
        <p:txBody>
          <a:bodyPr tIns="182880" rIns="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1" name="Text Placeholder 5"/>
          <p:cNvSpPr>
            <a:spLocks noGrp="1"/>
          </p:cNvSpPr>
          <p:nvPr>
            <p:ph type="body" sz="quarter" idx="30"/>
          </p:nvPr>
        </p:nvSpPr>
        <p:spPr>
          <a:xfrm>
            <a:off x="6900862" y="3894550"/>
            <a:ext cx="4026578" cy="2303049"/>
          </a:xfrm>
        </p:spPr>
        <p:txBody>
          <a:bodyPr tIns="182880" rIns="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 Placeholder 7"/>
          <p:cNvSpPr>
            <a:spLocks noGrp="1"/>
          </p:cNvSpPr>
          <p:nvPr>
            <p:ph type="body" sz="quarter" idx="26" hasCustomPrompt="1"/>
          </p:nvPr>
        </p:nvSpPr>
        <p:spPr>
          <a:xfrm>
            <a:off x="5291138" y="3060700"/>
            <a:ext cx="1609725" cy="1611313"/>
          </a:xfrm>
          <a:prstGeom prst="ellipse">
            <a:avLst/>
          </a:prstGeom>
          <a:solidFill>
            <a:schemeClr val="bg1"/>
          </a:solidFill>
          <a:ln>
            <a:solidFill>
              <a:schemeClr val="bg1">
                <a:lumMod val="85000"/>
              </a:schemeClr>
            </a:solidFill>
          </a:ln>
        </p:spPr>
        <p:txBody>
          <a:bodyPr lIns="0" rIns="0" anchor="ctr">
            <a:normAutofit/>
          </a:bodyPr>
          <a:lstStyle>
            <a:lvl1pPr marL="0" indent="0" algn="ctr">
              <a:buNone/>
              <a:defRPr sz="2000" b="1" cap="all" baseline="0">
                <a:solidFill>
                  <a:schemeClr val="accent5"/>
                </a:solidFill>
              </a:defRPr>
            </a:lvl1pPr>
            <a:lvl2pPr marL="457200" indent="0" algn="ctr">
              <a:buNone/>
              <a:defRPr/>
            </a:lvl2pPr>
            <a:lvl3pPr marL="914400" indent="0" algn="ctr">
              <a:buNone/>
              <a:defRPr/>
            </a:lvl3pPr>
            <a:lvl4pPr marL="1371600" indent="0" algn="ctr">
              <a:buNone/>
              <a:defRPr/>
            </a:lvl4pPr>
            <a:lvl5pPr marL="1828800" indent="0" algn="ctr">
              <a:buNone/>
              <a:defRPr/>
            </a:lvl5pPr>
          </a:lstStyle>
          <a:p>
            <a:pPr lvl="0"/>
            <a:r>
              <a:rPr lang="en-US"/>
              <a:t>Strategy</a:t>
            </a:r>
          </a:p>
        </p:txBody>
      </p:sp>
      <p:grpSp>
        <p:nvGrpSpPr>
          <p:cNvPr id="30" name="Group 29"/>
          <p:cNvGrpSpPr/>
          <p:nvPr userDrawn="1"/>
        </p:nvGrpSpPr>
        <p:grpSpPr>
          <a:xfrm>
            <a:off x="0" y="6766560"/>
            <a:ext cx="12192000" cy="91440"/>
            <a:chOff x="0" y="4480421"/>
            <a:chExt cx="12192000" cy="91440"/>
          </a:xfrm>
        </p:grpSpPr>
        <p:sp>
          <p:nvSpPr>
            <p:cNvPr id="32" name="Rectangle 3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2574315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matrix 4">
    <p:spTree>
      <p:nvGrpSpPr>
        <p:cNvPr id="1" name=""/>
        <p:cNvGrpSpPr/>
        <p:nvPr/>
      </p:nvGrpSpPr>
      <p:grpSpPr>
        <a:xfrm>
          <a:off x="0" y="0"/>
          <a:ext cx="0" cy="0"/>
          <a:chOff x="0" y="0"/>
          <a:chExt cx="0" cy="0"/>
        </a:xfrm>
      </p:grpSpPr>
      <p:sp>
        <p:nvSpPr>
          <p:cNvPr id="31" name="Text Placeholder 12"/>
          <p:cNvSpPr>
            <a:spLocks noGrp="1"/>
          </p:cNvSpPr>
          <p:nvPr>
            <p:ph type="body" sz="quarter" idx="33" hasCustomPrompt="1"/>
          </p:nvPr>
        </p:nvSpPr>
        <p:spPr>
          <a:xfrm rot="16200000">
            <a:off x="-127688" y="2741910"/>
            <a:ext cx="2002536" cy="781960"/>
          </a:xfrm>
          <a:prstGeom prst="snip1Rect">
            <a:avLst/>
          </a:prstGeom>
          <a:solidFill>
            <a:schemeClr val="accent1"/>
          </a:solidFill>
          <a:ln>
            <a:solidFill>
              <a:schemeClr val="accent1"/>
            </a:solidFill>
          </a:ln>
        </p:spPr>
        <p:txBody>
          <a:bodyPr vert="horz" wrap="square" lIns="0" tIns="45720" rIns="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5" name="Rectangle 24"/>
          <p:cNvSpPr/>
          <p:nvPr/>
        </p:nvSpPr>
        <p:spPr>
          <a:xfrm>
            <a:off x="1264559" y="2056884"/>
            <a:ext cx="5222421" cy="2077562"/>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p:nvSpPr>
        <p:spPr>
          <a:xfrm>
            <a:off x="1264559" y="4134447"/>
            <a:ext cx="5222421" cy="2077562"/>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6486980" y="2056884"/>
            <a:ext cx="5222421" cy="2077562"/>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6486980" y="4134447"/>
            <a:ext cx="5222421" cy="2077562"/>
          </a:xfrm>
          <a:prstGeom prst="rect">
            <a:avLst/>
          </a:prstGeom>
          <a:solidFill>
            <a:schemeClr val="bg1">
              <a:lumMod val="8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 Placeholder 12"/>
          <p:cNvSpPr>
            <a:spLocks noGrp="1"/>
          </p:cNvSpPr>
          <p:nvPr userDrawn="1">
            <p:ph type="body" sz="quarter" idx="22" hasCustomPrompt="1"/>
          </p:nvPr>
        </p:nvSpPr>
        <p:spPr>
          <a:xfrm rot="16200000">
            <a:off x="-165203" y="4782246"/>
            <a:ext cx="2077565" cy="781960"/>
          </a:xfrm>
          <a:prstGeom prst="snip1Rect">
            <a:avLst/>
          </a:prstGeom>
          <a:solidFill>
            <a:schemeClr val="accent2"/>
          </a:solidFill>
          <a:ln>
            <a:solidFill>
              <a:schemeClr val="accent2"/>
            </a:solidFill>
          </a:ln>
        </p:spPr>
        <p:txBody>
          <a:bodyPr vert="horz" wrap="square" lIns="0" tIns="45720" rIns="0" bIns="4572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0" name="Text Placeholder 12"/>
          <p:cNvSpPr>
            <a:spLocks noGrp="1"/>
          </p:cNvSpPr>
          <p:nvPr userDrawn="1">
            <p:ph type="body" sz="quarter" idx="31" hasCustomPrompt="1"/>
          </p:nvPr>
        </p:nvSpPr>
        <p:spPr>
          <a:xfrm>
            <a:off x="1264560" y="1359189"/>
            <a:ext cx="5222420" cy="772434"/>
          </a:xfrm>
          <a:prstGeom prst="snip1Rect">
            <a:avLst/>
          </a:prstGeom>
          <a:solidFill>
            <a:schemeClr val="accent4"/>
          </a:solidFill>
          <a:ln>
            <a:solidFill>
              <a:schemeClr val="accent4"/>
            </a:solidFill>
          </a:ln>
        </p:spPr>
        <p:txBody>
          <a:bodyPr vert="horz" wrap="square" lIns="0" tIns="0" rIns="0" bIns="0" rtlCol="0" anchor="ctr">
            <a:noAutofit/>
          </a:bodyPr>
          <a:lstStyle>
            <a:lvl1pPr marL="228600" indent="-228600" algn="ctr">
              <a:buNone/>
              <a:defRPr lang="en-US" sz="2400" b="1" cap="all" baseline="0">
                <a:solidFill>
                  <a:schemeClr val="bg1"/>
                </a:solidFill>
              </a:defRPr>
            </a:lvl1pPr>
          </a:lstStyle>
          <a:p>
            <a:pPr marL="0" lvl="0" indent="0"/>
            <a:r>
              <a:rPr lang="en-US"/>
              <a:t>Insert some title here</a:t>
            </a:r>
          </a:p>
        </p:txBody>
      </p:sp>
      <p:sp>
        <p:nvSpPr>
          <p:cNvPr id="32" name="Text Placeholder 12"/>
          <p:cNvSpPr>
            <a:spLocks noGrp="1"/>
          </p:cNvSpPr>
          <p:nvPr userDrawn="1">
            <p:ph type="body" sz="quarter" idx="32" hasCustomPrompt="1"/>
          </p:nvPr>
        </p:nvSpPr>
        <p:spPr>
          <a:xfrm>
            <a:off x="6486980" y="1359189"/>
            <a:ext cx="5222420" cy="772434"/>
          </a:xfrm>
          <a:prstGeom prst="snip1Rect">
            <a:avLst/>
          </a:prstGeom>
          <a:solidFill>
            <a:schemeClr val="accent3"/>
          </a:solidFill>
          <a:ln>
            <a:solidFill>
              <a:schemeClr val="accent3"/>
            </a:solidFill>
          </a:ln>
        </p:spPr>
        <p:txBody>
          <a:bodyPr vert="horz" wrap="square" lIns="0" tIns="0" rIns="0" bIns="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52" name="Text Placeholder 5"/>
          <p:cNvSpPr>
            <a:spLocks noGrp="1"/>
          </p:cNvSpPr>
          <p:nvPr>
            <p:ph type="body" sz="quarter" idx="28"/>
          </p:nvPr>
        </p:nvSpPr>
        <p:spPr>
          <a:xfrm>
            <a:off x="1264560" y="4153457"/>
            <a:ext cx="5222420" cy="2058552"/>
          </a:xfrm>
        </p:spPr>
        <p:txBody>
          <a:bodyPr tIns="182880" r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3" name="Text Placeholder 5"/>
          <p:cNvSpPr>
            <a:spLocks noGrp="1"/>
          </p:cNvSpPr>
          <p:nvPr>
            <p:ph type="body" sz="quarter" idx="29"/>
          </p:nvPr>
        </p:nvSpPr>
        <p:spPr>
          <a:xfrm>
            <a:off x="6486980" y="2150632"/>
            <a:ext cx="5222420" cy="1983812"/>
          </a:xfrm>
        </p:spPr>
        <p:txBody>
          <a:bodyPr tIns="182880" r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4" name="Text Placeholder 5"/>
          <p:cNvSpPr>
            <a:spLocks noGrp="1"/>
          </p:cNvSpPr>
          <p:nvPr>
            <p:ph type="body" sz="quarter" idx="30"/>
          </p:nvPr>
        </p:nvSpPr>
        <p:spPr>
          <a:xfrm>
            <a:off x="6486980" y="4153457"/>
            <a:ext cx="5222420" cy="2058552"/>
          </a:xfrm>
        </p:spPr>
        <p:txBody>
          <a:bodyPr tIns="182880" r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5" name="Text Placeholder 5"/>
          <p:cNvSpPr>
            <a:spLocks noGrp="1"/>
          </p:cNvSpPr>
          <p:nvPr>
            <p:ph type="body" sz="quarter" idx="27"/>
          </p:nvPr>
        </p:nvSpPr>
        <p:spPr>
          <a:xfrm>
            <a:off x="1264560" y="2150632"/>
            <a:ext cx="5222420" cy="1983812"/>
          </a:xfrm>
        </p:spPr>
        <p:txBody>
          <a:bodyPr tIns="182880" rIns="182880">
            <a:normAutofit/>
          </a:bodyPr>
          <a:lstStyle>
            <a:lvl1pPr>
              <a:defRPr sz="2400">
                <a:solidFill>
                  <a:schemeClr val="bg2">
                    <a:lumMod val="75000"/>
                  </a:schemeClr>
                </a:solidFill>
              </a:defRPr>
            </a:lvl1pPr>
            <a:lvl2pPr>
              <a:defRPr sz="2000">
                <a:solidFill>
                  <a:schemeClr val="bg2">
                    <a:lumMod val="75000"/>
                  </a:schemeClr>
                </a:solidFill>
              </a:defRPr>
            </a:lvl2pPr>
            <a:lvl3pPr>
              <a:defRPr sz="1800">
                <a:solidFill>
                  <a:schemeClr val="bg2">
                    <a:lumMod val="75000"/>
                  </a:schemeClr>
                </a:solidFill>
              </a:defRPr>
            </a:lvl3pPr>
            <a:lvl4pPr>
              <a:defRPr sz="1600">
                <a:solidFill>
                  <a:schemeClr val="bg2">
                    <a:lumMod val="75000"/>
                  </a:schemeClr>
                </a:solidFill>
              </a:defRPr>
            </a:lvl4pPr>
            <a:lvl5pPr>
              <a:defRPr sz="1600">
                <a:solidFill>
                  <a:schemeClr val="bg2">
                    <a:lumMod val="75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29" name="Group 28"/>
          <p:cNvGrpSpPr/>
          <p:nvPr userDrawn="1"/>
        </p:nvGrpSpPr>
        <p:grpSpPr>
          <a:xfrm>
            <a:off x="0" y="6766560"/>
            <a:ext cx="12192000" cy="91440"/>
            <a:chOff x="0" y="4480421"/>
            <a:chExt cx="12192000" cy="91440"/>
          </a:xfrm>
        </p:grpSpPr>
        <p:sp>
          <p:nvSpPr>
            <p:cNvPr id="35" name="Rectangle 3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9798114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wo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11" name="Group 10"/>
          <p:cNvGrpSpPr/>
          <p:nvPr userDrawn="1"/>
        </p:nvGrpSpPr>
        <p:grpSpPr>
          <a:xfrm>
            <a:off x="3743557" y="1545751"/>
            <a:ext cx="4704887" cy="4666258"/>
            <a:chOff x="1581543" y="1298448"/>
            <a:chExt cx="4704887" cy="4666258"/>
          </a:xfrm>
        </p:grpSpPr>
        <p:grpSp>
          <p:nvGrpSpPr>
            <p:cNvPr id="10" name="Group 9"/>
            <p:cNvGrpSpPr/>
            <p:nvPr userDrawn="1"/>
          </p:nvGrpSpPr>
          <p:grpSpPr>
            <a:xfrm>
              <a:off x="1581543" y="1298448"/>
              <a:ext cx="2266926" cy="4662029"/>
              <a:chOff x="1581543" y="1298448"/>
              <a:chExt cx="2266926" cy="4662029"/>
            </a:xfrm>
          </p:grpSpPr>
          <p:sp>
            <p:nvSpPr>
              <p:cNvPr id="9" name="Teardrop 8"/>
              <p:cNvSpPr/>
              <p:nvPr userDrawn="1"/>
            </p:nvSpPr>
            <p:spPr>
              <a:xfrm rot="5400000">
                <a:off x="1581543" y="1298448"/>
                <a:ext cx="2266926" cy="2266926"/>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ardrop 38"/>
              <p:cNvSpPr/>
              <p:nvPr userDrawn="1"/>
            </p:nvSpPr>
            <p:spPr>
              <a:xfrm>
                <a:off x="1581543" y="3693551"/>
                <a:ext cx="2266926" cy="2266926"/>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p:cNvGrpSpPr/>
            <p:nvPr userDrawn="1"/>
          </p:nvGrpSpPr>
          <p:grpSpPr>
            <a:xfrm rot="10800000">
              <a:off x="4006919" y="1302677"/>
              <a:ext cx="2279511" cy="4662029"/>
              <a:chOff x="1581543" y="1298448"/>
              <a:chExt cx="2279511" cy="4662029"/>
            </a:xfrm>
          </p:grpSpPr>
          <p:sp>
            <p:nvSpPr>
              <p:cNvPr id="41" name="Teardrop 40"/>
              <p:cNvSpPr/>
              <p:nvPr userDrawn="1"/>
            </p:nvSpPr>
            <p:spPr>
              <a:xfrm rot="5400000">
                <a:off x="1594128" y="1298448"/>
                <a:ext cx="2266926" cy="2266926"/>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ardrop 41"/>
              <p:cNvSpPr/>
              <p:nvPr userDrawn="1"/>
            </p:nvSpPr>
            <p:spPr>
              <a:xfrm>
                <a:off x="1581543" y="3693551"/>
                <a:ext cx="2266926" cy="2266926"/>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9" name="Text Placeholder 13"/>
          <p:cNvSpPr>
            <a:spLocks noGrp="1"/>
          </p:cNvSpPr>
          <p:nvPr>
            <p:ph type="body" sz="quarter" idx="13"/>
          </p:nvPr>
        </p:nvSpPr>
        <p:spPr>
          <a:xfrm>
            <a:off x="3914912" y="1721082"/>
            <a:ext cx="1920240" cy="1920240"/>
          </a:xfrm>
          <a:prstGeom prst="ellipse">
            <a:avLst/>
          </a:prstGeom>
          <a:solidFill>
            <a:schemeClr val="bg1">
              <a:lumMod val="95000"/>
            </a:schemeClr>
          </a:solidFill>
          <a:ln w="28575">
            <a:solidFill>
              <a:schemeClr val="accent1">
                <a:lumMod val="75000"/>
              </a:schemeClr>
            </a:solidFill>
          </a:ln>
        </p:spPr>
        <p:txBody>
          <a:bodyPr>
            <a:normAutofit/>
          </a:bodyPr>
          <a:lstStyle>
            <a:lvl1pPr marL="0" indent="0" algn="ctr">
              <a:buNone/>
              <a:defRPr sz="1600"/>
            </a:lvl1pPr>
          </a:lstStyle>
          <a:p>
            <a:pPr lvl="0"/>
            <a:endParaRPr lang="en-US"/>
          </a:p>
        </p:txBody>
      </p:sp>
      <p:sp>
        <p:nvSpPr>
          <p:cNvPr id="50" name="Text Placeholder 13"/>
          <p:cNvSpPr>
            <a:spLocks noGrp="1"/>
          </p:cNvSpPr>
          <p:nvPr>
            <p:ph type="body" sz="quarter" idx="14"/>
          </p:nvPr>
        </p:nvSpPr>
        <p:spPr>
          <a:xfrm>
            <a:off x="6344264" y="1721082"/>
            <a:ext cx="1920240" cy="1920240"/>
          </a:xfrm>
          <a:prstGeom prst="ellipse">
            <a:avLst/>
          </a:prstGeom>
          <a:solidFill>
            <a:schemeClr val="bg1">
              <a:lumMod val="95000"/>
            </a:schemeClr>
          </a:solidFill>
          <a:ln w="28575">
            <a:solidFill>
              <a:schemeClr val="accent3">
                <a:lumMod val="75000"/>
              </a:schemeClr>
            </a:solidFill>
          </a:ln>
        </p:spPr>
        <p:txBody>
          <a:bodyPr>
            <a:normAutofit/>
          </a:bodyPr>
          <a:lstStyle>
            <a:lvl1pPr marL="0" indent="0" algn="ctr">
              <a:buNone/>
              <a:defRPr sz="1600"/>
            </a:lvl1pPr>
          </a:lstStyle>
          <a:p>
            <a:pPr lvl="0"/>
            <a:endParaRPr lang="en-US"/>
          </a:p>
        </p:txBody>
      </p:sp>
      <p:sp>
        <p:nvSpPr>
          <p:cNvPr id="51" name="Text Placeholder 13"/>
          <p:cNvSpPr>
            <a:spLocks noGrp="1"/>
          </p:cNvSpPr>
          <p:nvPr>
            <p:ph type="body" sz="quarter" idx="15"/>
          </p:nvPr>
        </p:nvSpPr>
        <p:spPr>
          <a:xfrm>
            <a:off x="3914912" y="4116185"/>
            <a:ext cx="1920240" cy="1920240"/>
          </a:xfrm>
          <a:prstGeom prst="ellipse">
            <a:avLst/>
          </a:prstGeom>
          <a:solidFill>
            <a:schemeClr val="bg1">
              <a:lumMod val="95000"/>
            </a:schemeClr>
          </a:solidFill>
          <a:ln w="28575">
            <a:solidFill>
              <a:schemeClr val="accent4">
                <a:lumMod val="75000"/>
              </a:schemeClr>
            </a:solidFill>
          </a:ln>
        </p:spPr>
        <p:txBody>
          <a:bodyPr>
            <a:normAutofit/>
          </a:bodyPr>
          <a:lstStyle>
            <a:lvl1pPr marL="0" indent="0" algn="ctr">
              <a:buNone/>
              <a:defRPr sz="1600"/>
            </a:lvl1pPr>
          </a:lstStyle>
          <a:p>
            <a:pPr lvl="0"/>
            <a:endParaRPr lang="en-US"/>
          </a:p>
        </p:txBody>
      </p:sp>
      <p:sp>
        <p:nvSpPr>
          <p:cNvPr id="56" name="Text Placeholder 13"/>
          <p:cNvSpPr>
            <a:spLocks noGrp="1"/>
          </p:cNvSpPr>
          <p:nvPr>
            <p:ph type="body" sz="quarter" idx="16"/>
          </p:nvPr>
        </p:nvSpPr>
        <p:spPr>
          <a:xfrm>
            <a:off x="6344264" y="4116185"/>
            <a:ext cx="1920240" cy="1920240"/>
          </a:xfrm>
          <a:prstGeom prst="ellipse">
            <a:avLst/>
          </a:prstGeom>
          <a:solidFill>
            <a:schemeClr val="bg1">
              <a:lumMod val="95000"/>
            </a:schemeClr>
          </a:solidFill>
          <a:ln w="28575">
            <a:solidFill>
              <a:schemeClr val="accent6">
                <a:lumMod val="75000"/>
              </a:schemeClr>
            </a:solidFill>
          </a:ln>
        </p:spPr>
        <p:txBody>
          <a:bodyPr>
            <a:normAutofit/>
          </a:bodyPr>
          <a:lstStyle>
            <a:lvl1pPr marL="0" indent="0" algn="ctr">
              <a:buNone/>
              <a:defRPr sz="1600"/>
            </a:lvl1pPr>
          </a:lstStyle>
          <a:p>
            <a:pPr lvl="0"/>
            <a:endParaRPr lang="en-US"/>
          </a:p>
        </p:txBody>
      </p:sp>
      <p:sp>
        <p:nvSpPr>
          <p:cNvPr id="15" name="TextBox 14"/>
          <p:cNvSpPr txBox="1"/>
          <p:nvPr userDrawn="1"/>
        </p:nvSpPr>
        <p:spPr>
          <a:xfrm>
            <a:off x="5589515" y="3234004"/>
            <a:ext cx="402674" cy="646331"/>
          </a:xfrm>
          <a:prstGeom prst="rect">
            <a:avLst/>
          </a:prstGeom>
          <a:noFill/>
        </p:spPr>
        <p:txBody>
          <a:bodyPr wrap="none" rtlCol="0" anchor="ctr">
            <a:spAutoFit/>
          </a:bodyPr>
          <a:lstStyle/>
          <a:p>
            <a:pPr algn="ctr"/>
            <a:r>
              <a:rPr lang="en-US" sz="3600" b="1">
                <a:solidFill>
                  <a:schemeClr val="accent1">
                    <a:lumMod val="20000"/>
                    <a:lumOff val="80000"/>
                  </a:schemeClr>
                </a:solidFill>
              </a:rPr>
              <a:t>S</a:t>
            </a:r>
          </a:p>
        </p:txBody>
      </p:sp>
      <p:sp>
        <p:nvSpPr>
          <p:cNvPr id="57" name="TextBox 56"/>
          <p:cNvSpPr txBox="1"/>
          <p:nvPr userDrawn="1"/>
        </p:nvSpPr>
        <p:spPr>
          <a:xfrm>
            <a:off x="6129361" y="3234004"/>
            <a:ext cx="603050" cy="646331"/>
          </a:xfrm>
          <a:prstGeom prst="rect">
            <a:avLst/>
          </a:prstGeom>
          <a:noFill/>
        </p:spPr>
        <p:txBody>
          <a:bodyPr wrap="none" rtlCol="0" anchor="ctr">
            <a:spAutoFit/>
          </a:bodyPr>
          <a:lstStyle/>
          <a:p>
            <a:pPr algn="ctr"/>
            <a:r>
              <a:rPr lang="en-US" sz="3600" b="1">
                <a:solidFill>
                  <a:schemeClr val="accent3">
                    <a:lumMod val="40000"/>
                    <a:lumOff val="60000"/>
                  </a:schemeClr>
                </a:solidFill>
              </a:rPr>
              <a:t>W</a:t>
            </a:r>
          </a:p>
        </p:txBody>
      </p:sp>
      <p:sp>
        <p:nvSpPr>
          <p:cNvPr id="58" name="TextBox 57"/>
          <p:cNvSpPr txBox="1"/>
          <p:nvPr userDrawn="1"/>
        </p:nvSpPr>
        <p:spPr>
          <a:xfrm>
            <a:off x="5522791" y="3892735"/>
            <a:ext cx="497252" cy="646331"/>
          </a:xfrm>
          <a:prstGeom prst="rect">
            <a:avLst/>
          </a:prstGeom>
          <a:noFill/>
        </p:spPr>
        <p:txBody>
          <a:bodyPr wrap="none" rtlCol="0" anchor="ctr">
            <a:spAutoFit/>
          </a:bodyPr>
          <a:lstStyle/>
          <a:p>
            <a:pPr algn="ctr"/>
            <a:r>
              <a:rPr lang="en-US" sz="3600" b="1">
                <a:solidFill>
                  <a:schemeClr val="accent4">
                    <a:lumMod val="40000"/>
                    <a:lumOff val="60000"/>
                  </a:schemeClr>
                </a:solidFill>
              </a:rPr>
              <a:t>O</a:t>
            </a:r>
          </a:p>
        </p:txBody>
      </p:sp>
      <p:sp>
        <p:nvSpPr>
          <p:cNvPr id="59" name="TextBox 58"/>
          <p:cNvSpPr txBox="1"/>
          <p:nvPr userDrawn="1"/>
        </p:nvSpPr>
        <p:spPr>
          <a:xfrm>
            <a:off x="6211921" y="3892735"/>
            <a:ext cx="413896" cy="646331"/>
          </a:xfrm>
          <a:prstGeom prst="rect">
            <a:avLst/>
          </a:prstGeom>
          <a:noFill/>
        </p:spPr>
        <p:txBody>
          <a:bodyPr wrap="none" rtlCol="0" anchor="ctr">
            <a:spAutoFit/>
          </a:bodyPr>
          <a:lstStyle/>
          <a:p>
            <a:pPr algn="ctr"/>
            <a:r>
              <a:rPr lang="en-US" sz="3600" b="1">
                <a:solidFill>
                  <a:schemeClr val="accent6">
                    <a:lumMod val="20000"/>
                    <a:lumOff val="80000"/>
                  </a:schemeClr>
                </a:solidFill>
              </a:rPr>
              <a:t>T</a:t>
            </a:r>
          </a:p>
        </p:txBody>
      </p:sp>
      <p:grpSp>
        <p:nvGrpSpPr>
          <p:cNvPr id="28" name="Group 27"/>
          <p:cNvGrpSpPr/>
          <p:nvPr userDrawn="1"/>
        </p:nvGrpSpPr>
        <p:grpSpPr>
          <a:xfrm>
            <a:off x="0" y="6766560"/>
            <a:ext cx="12192000" cy="91440"/>
            <a:chOff x="0" y="4480421"/>
            <a:chExt cx="12192000" cy="91440"/>
          </a:xfrm>
        </p:grpSpPr>
        <p:sp>
          <p:nvSpPr>
            <p:cNvPr id="29" name="Rectangle 28"/>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91846146"/>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wot strength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Teardrop 8"/>
          <p:cNvSpPr/>
          <p:nvPr userDrawn="1"/>
        </p:nvSpPr>
        <p:spPr>
          <a:xfrm rot="5400000">
            <a:off x="8270775" y="2746872"/>
            <a:ext cx="2266926" cy="2266926"/>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 Placeholder 13"/>
          <p:cNvSpPr>
            <a:spLocks noGrp="1"/>
          </p:cNvSpPr>
          <p:nvPr userDrawn="1">
            <p:ph type="body" sz="quarter" idx="13" hasCustomPrompt="1"/>
          </p:nvPr>
        </p:nvSpPr>
        <p:spPr>
          <a:xfrm>
            <a:off x="8429224" y="2922203"/>
            <a:ext cx="1920240" cy="1920240"/>
          </a:xfrm>
          <a:prstGeom prst="ellipse">
            <a:avLst/>
          </a:prstGeom>
          <a:solidFill>
            <a:schemeClr val="bg1">
              <a:lumMod val="95000"/>
            </a:schemeClr>
          </a:solidFill>
          <a:ln w="28575">
            <a:solidFill>
              <a:schemeClr val="accent1">
                <a:lumMod val="75000"/>
              </a:schemeClr>
            </a:solidFill>
          </a:ln>
        </p:spPr>
        <p:txBody>
          <a:bodyPr lIns="0" rIns="0">
            <a:normAutofit/>
          </a:bodyPr>
          <a:lstStyle>
            <a:lvl1pPr marL="0" indent="0" algn="ctr">
              <a:buFont typeface="Arial" panose="020B0604020202020204" pitchFamily="34" charset="0"/>
              <a:buNone/>
              <a:defRPr sz="1600" baseline="0"/>
            </a:lvl1pPr>
          </a:lstStyle>
          <a:p>
            <a:pPr lvl="0"/>
            <a:r>
              <a:rPr lang="en-US"/>
              <a:t>List main strengths here</a:t>
            </a:r>
          </a:p>
        </p:txBody>
      </p:sp>
      <p:sp>
        <p:nvSpPr>
          <p:cNvPr id="15" name="TextBox 14"/>
          <p:cNvSpPr txBox="1"/>
          <p:nvPr userDrawn="1"/>
        </p:nvSpPr>
        <p:spPr>
          <a:xfrm>
            <a:off x="10177919" y="4431556"/>
            <a:ext cx="402674" cy="646331"/>
          </a:xfrm>
          <a:prstGeom prst="rect">
            <a:avLst/>
          </a:prstGeom>
          <a:noFill/>
        </p:spPr>
        <p:txBody>
          <a:bodyPr wrap="none" rtlCol="0" anchor="ctr">
            <a:spAutoFit/>
          </a:bodyPr>
          <a:lstStyle/>
          <a:p>
            <a:pPr algn="ctr"/>
            <a:r>
              <a:rPr lang="en-US" sz="3600" b="1">
                <a:solidFill>
                  <a:schemeClr val="accent1">
                    <a:lumMod val="20000"/>
                    <a:lumOff val="80000"/>
                  </a:schemeClr>
                </a:solidFill>
              </a:rPr>
              <a:t>S</a:t>
            </a:r>
          </a:p>
        </p:txBody>
      </p:sp>
      <p:sp>
        <p:nvSpPr>
          <p:cNvPr id="39" name="Teardrop 38"/>
          <p:cNvSpPr/>
          <p:nvPr userDrawn="1"/>
        </p:nvSpPr>
        <p:spPr>
          <a:xfrm>
            <a:off x="9403917" y="5076110"/>
            <a:ext cx="1133784" cy="1133784"/>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1" name="Teardrop 40"/>
          <p:cNvSpPr/>
          <p:nvPr userDrawn="1"/>
        </p:nvSpPr>
        <p:spPr>
          <a:xfrm rot="16200000">
            <a:off x="10616948" y="5078225"/>
            <a:ext cx="1133784" cy="1133784"/>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42" name="Teardrop 41"/>
          <p:cNvSpPr/>
          <p:nvPr userDrawn="1"/>
        </p:nvSpPr>
        <p:spPr>
          <a:xfrm rot="10800000">
            <a:off x="10623242" y="3880335"/>
            <a:ext cx="1133784" cy="1133784"/>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57" name="TextBox 56"/>
          <p:cNvSpPr txBox="1"/>
          <p:nvPr userDrawn="1"/>
        </p:nvSpPr>
        <p:spPr>
          <a:xfrm>
            <a:off x="10559774" y="4699546"/>
            <a:ext cx="394660" cy="369332"/>
          </a:xfrm>
          <a:prstGeom prst="rect">
            <a:avLst/>
          </a:prstGeom>
          <a:noFill/>
        </p:spPr>
        <p:txBody>
          <a:bodyPr wrap="none" rtlCol="0" anchor="ctr">
            <a:spAutoFit/>
          </a:bodyPr>
          <a:lstStyle/>
          <a:p>
            <a:pPr algn="ctr"/>
            <a:r>
              <a:rPr lang="en-US" sz="1800" b="1">
                <a:solidFill>
                  <a:schemeClr val="accent3">
                    <a:lumMod val="40000"/>
                    <a:lumOff val="60000"/>
                  </a:schemeClr>
                </a:solidFill>
              </a:rPr>
              <a:t>W</a:t>
            </a:r>
          </a:p>
        </p:txBody>
      </p:sp>
      <p:sp>
        <p:nvSpPr>
          <p:cNvPr id="58" name="TextBox 57"/>
          <p:cNvSpPr txBox="1"/>
          <p:nvPr userDrawn="1"/>
        </p:nvSpPr>
        <p:spPr>
          <a:xfrm>
            <a:off x="10248055" y="5029005"/>
            <a:ext cx="340158" cy="369332"/>
          </a:xfrm>
          <a:prstGeom prst="rect">
            <a:avLst/>
          </a:prstGeom>
          <a:noFill/>
        </p:spPr>
        <p:txBody>
          <a:bodyPr wrap="none" rtlCol="0" anchor="ctr">
            <a:spAutoFit/>
          </a:bodyPr>
          <a:lstStyle/>
          <a:p>
            <a:pPr algn="ctr"/>
            <a:r>
              <a:rPr lang="en-US" sz="1800" b="1">
                <a:solidFill>
                  <a:schemeClr val="accent4">
                    <a:lumMod val="40000"/>
                    <a:lumOff val="60000"/>
                  </a:schemeClr>
                </a:solidFill>
              </a:rPr>
              <a:t>O</a:t>
            </a:r>
          </a:p>
        </p:txBody>
      </p:sp>
      <p:sp>
        <p:nvSpPr>
          <p:cNvPr id="59" name="TextBox 58"/>
          <p:cNvSpPr txBox="1"/>
          <p:nvPr userDrawn="1"/>
        </p:nvSpPr>
        <p:spPr>
          <a:xfrm>
            <a:off x="10592711" y="5029005"/>
            <a:ext cx="298480" cy="369332"/>
          </a:xfrm>
          <a:prstGeom prst="rect">
            <a:avLst/>
          </a:prstGeom>
          <a:noFill/>
        </p:spPr>
        <p:txBody>
          <a:bodyPr wrap="none" rtlCol="0" anchor="ctr">
            <a:spAutoFit/>
          </a:bodyPr>
          <a:lstStyle/>
          <a:p>
            <a:pPr algn="ctr"/>
            <a:r>
              <a:rPr lang="en-US" sz="1800" b="1">
                <a:solidFill>
                  <a:schemeClr val="accent6">
                    <a:lumMod val="20000"/>
                    <a:lumOff val="80000"/>
                  </a:schemeClr>
                </a:solidFill>
              </a:rPr>
              <a:t>T</a:t>
            </a:r>
          </a:p>
        </p:txBody>
      </p:sp>
      <p:sp>
        <p:nvSpPr>
          <p:cNvPr id="6" name="Text Placeholder 5"/>
          <p:cNvSpPr>
            <a:spLocks noGrp="1"/>
          </p:cNvSpPr>
          <p:nvPr userDrawn="1">
            <p:ph type="body" sz="quarter" idx="14"/>
          </p:nvPr>
        </p:nvSpPr>
        <p:spPr>
          <a:xfrm>
            <a:off x="482600" y="2438400"/>
            <a:ext cx="7670800" cy="3771900"/>
          </a:xfrm>
          <a:solidFill>
            <a:schemeClr val="bg1">
              <a:lumMod val="95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2"/>
          <p:cNvSpPr>
            <a:spLocks noGrp="1"/>
          </p:cNvSpPr>
          <p:nvPr userDrawn="1">
            <p:ph type="body" sz="quarter" idx="18" hasCustomPrompt="1"/>
          </p:nvPr>
        </p:nvSpPr>
        <p:spPr>
          <a:xfrm>
            <a:off x="482600" y="1709857"/>
            <a:ext cx="7670800" cy="498733"/>
          </a:xfrm>
          <a:solidFill>
            <a:schemeClr val="accent1"/>
          </a:solidFill>
          <a:ln>
            <a:solidFill>
              <a:schemeClr val="accent1"/>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STRENGTHS</a:t>
            </a:r>
          </a:p>
        </p:txBody>
      </p:sp>
      <p:grpSp>
        <p:nvGrpSpPr>
          <p:cNvPr id="24" name="Group 23"/>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118896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wot weakness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6" name="Text Placeholder 5"/>
          <p:cNvSpPr>
            <a:spLocks noGrp="1"/>
          </p:cNvSpPr>
          <p:nvPr>
            <p:ph type="body" sz="quarter" idx="14"/>
          </p:nvPr>
        </p:nvSpPr>
        <p:spPr>
          <a:xfrm>
            <a:off x="4038600" y="2438400"/>
            <a:ext cx="7670800" cy="3771900"/>
          </a:xfrm>
          <a:solidFill>
            <a:schemeClr val="bg1">
              <a:lumMod val="95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2"/>
          <p:cNvSpPr>
            <a:spLocks noGrp="1"/>
          </p:cNvSpPr>
          <p:nvPr>
            <p:ph type="body" sz="quarter" idx="18" hasCustomPrompt="1"/>
          </p:nvPr>
        </p:nvSpPr>
        <p:spPr>
          <a:xfrm>
            <a:off x="4038600" y="1673281"/>
            <a:ext cx="7670800" cy="498733"/>
          </a:xfrm>
          <a:solidFill>
            <a:schemeClr val="accent3"/>
          </a:solidFill>
          <a:ln>
            <a:solidFill>
              <a:schemeClr val="accent3"/>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Weaknesses</a:t>
            </a:r>
          </a:p>
        </p:txBody>
      </p:sp>
      <p:sp>
        <p:nvSpPr>
          <p:cNvPr id="34" name="Teardrop 33"/>
          <p:cNvSpPr/>
          <p:nvPr userDrawn="1"/>
        </p:nvSpPr>
        <p:spPr>
          <a:xfrm rot="5400000">
            <a:off x="278097" y="3889879"/>
            <a:ext cx="1132779" cy="1132290"/>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ardrop 34"/>
          <p:cNvSpPr/>
          <p:nvPr userDrawn="1"/>
        </p:nvSpPr>
        <p:spPr>
          <a:xfrm>
            <a:off x="272055" y="5086463"/>
            <a:ext cx="1132290" cy="1132779"/>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ardrop 35"/>
          <p:cNvSpPr/>
          <p:nvPr userDrawn="1"/>
        </p:nvSpPr>
        <p:spPr>
          <a:xfrm rot="16200000">
            <a:off x="1483243" y="5088821"/>
            <a:ext cx="1132779" cy="1132290"/>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userDrawn="1"/>
        </p:nvSpPr>
        <p:spPr>
          <a:xfrm>
            <a:off x="1099084" y="5029005"/>
            <a:ext cx="340158" cy="369332"/>
          </a:xfrm>
          <a:prstGeom prst="rect">
            <a:avLst/>
          </a:prstGeom>
          <a:noFill/>
        </p:spPr>
        <p:txBody>
          <a:bodyPr wrap="none" rtlCol="0" anchor="ctr">
            <a:spAutoFit/>
          </a:bodyPr>
          <a:lstStyle/>
          <a:p>
            <a:pPr algn="ctr"/>
            <a:r>
              <a:rPr lang="en-US" sz="1800" b="1">
                <a:solidFill>
                  <a:schemeClr val="accent4">
                    <a:lumMod val="40000"/>
                    <a:lumOff val="60000"/>
                  </a:schemeClr>
                </a:solidFill>
              </a:rPr>
              <a:t>O</a:t>
            </a:r>
          </a:p>
        </p:txBody>
      </p:sp>
      <p:sp>
        <p:nvSpPr>
          <p:cNvPr id="38" name="TextBox 37"/>
          <p:cNvSpPr txBox="1"/>
          <p:nvPr userDrawn="1"/>
        </p:nvSpPr>
        <p:spPr>
          <a:xfrm>
            <a:off x="1451557" y="5029005"/>
            <a:ext cx="298480" cy="369332"/>
          </a:xfrm>
          <a:prstGeom prst="rect">
            <a:avLst/>
          </a:prstGeom>
          <a:noFill/>
        </p:spPr>
        <p:txBody>
          <a:bodyPr wrap="none" rtlCol="0" anchor="ctr">
            <a:spAutoFit/>
          </a:bodyPr>
          <a:lstStyle/>
          <a:p>
            <a:pPr algn="ctr"/>
            <a:r>
              <a:rPr lang="en-US" sz="1800" b="1">
                <a:solidFill>
                  <a:schemeClr val="accent6">
                    <a:lumMod val="20000"/>
                    <a:lumOff val="80000"/>
                  </a:schemeClr>
                </a:solidFill>
              </a:rPr>
              <a:t>T</a:t>
            </a:r>
          </a:p>
        </p:txBody>
      </p:sp>
      <p:sp>
        <p:nvSpPr>
          <p:cNvPr id="40" name="TextBox 39"/>
          <p:cNvSpPr txBox="1"/>
          <p:nvPr userDrawn="1"/>
        </p:nvSpPr>
        <p:spPr>
          <a:xfrm>
            <a:off x="1122328" y="4707987"/>
            <a:ext cx="293670" cy="369332"/>
          </a:xfrm>
          <a:prstGeom prst="rect">
            <a:avLst/>
          </a:prstGeom>
          <a:noFill/>
        </p:spPr>
        <p:txBody>
          <a:bodyPr wrap="none" rtlCol="0" anchor="ctr">
            <a:spAutoFit/>
          </a:bodyPr>
          <a:lstStyle/>
          <a:p>
            <a:pPr algn="ctr"/>
            <a:r>
              <a:rPr lang="en-US" sz="1800" b="1">
                <a:solidFill>
                  <a:schemeClr val="accent1">
                    <a:lumMod val="20000"/>
                    <a:lumOff val="80000"/>
                  </a:schemeClr>
                </a:solidFill>
              </a:rPr>
              <a:t>S</a:t>
            </a:r>
          </a:p>
        </p:txBody>
      </p:sp>
      <p:sp>
        <p:nvSpPr>
          <p:cNvPr id="43" name="Teardrop 42"/>
          <p:cNvSpPr/>
          <p:nvPr userDrawn="1"/>
        </p:nvSpPr>
        <p:spPr>
          <a:xfrm rot="10800000">
            <a:off x="1482315" y="2755337"/>
            <a:ext cx="2266926" cy="2266926"/>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 Placeholder 13"/>
          <p:cNvSpPr>
            <a:spLocks noGrp="1"/>
          </p:cNvSpPr>
          <p:nvPr>
            <p:ph type="body" sz="quarter" idx="20"/>
          </p:nvPr>
        </p:nvSpPr>
        <p:spPr>
          <a:xfrm>
            <a:off x="1645061" y="2926439"/>
            <a:ext cx="1920240" cy="1920240"/>
          </a:xfrm>
          <a:prstGeom prst="ellipse">
            <a:avLst/>
          </a:prstGeom>
          <a:solidFill>
            <a:schemeClr val="bg1">
              <a:lumMod val="95000"/>
            </a:schemeClr>
          </a:solidFill>
          <a:ln w="28575">
            <a:solidFill>
              <a:schemeClr val="accent3">
                <a:lumMod val="75000"/>
              </a:schemeClr>
            </a:solidFill>
          </a:ln>
        </p:spPr>
        <p:txBody>
          <a:bodyPr>
            <a:normAutofit/>
          </a:bodyPr>
          <a:lstStyle>
            <a:lvl1pPr marL="0" indent="0" algn="ctr">
              <a:buNone/>
              <a:defRPr sz="1600"/>
            </a:lvl1pPr>
          </a:lstStyle>
          <a:p>
            <a:pPr lvl="0"/>
            <a:endParaRPr lang="en-US"/>
          </a:p>
        </p:txBody>
      </p:sp>
      <p:sp>
        <p:nvSpPr>
          <p:cNvPr id="45" name="TextBox 44"/>
          <p:cNvSpPr txBox="1"/>
          <p:nvPr userDrawn="1"/>
        </p:nvSpPr>
        <p:spPr>
          <a:xfrm>
            <a:off x="1434976" y="4496336"/>
            <a:ext cx="603050" cy="646331"/>
          </a:xfrm>
          <a:prstGeom prst="rect">
            <a:avLst/>
          </a:prstGeom>
          <a:noFill/>
        </p:spPr>
        <p:txBody>
          <a:bodyPr wrap="none" rtlCol="0" anchor="ctr">
            <a:spAutoFit/>
          </a:bodyPr>
          <a:lstStyle>
            <a:defPPr>
              <a:defRPr lang="en-US"/>
            </a:defPPr>
            <a:lvl1pPr algn="ctr">
              <a:defRPr b="1">
                <a:solidFill>
                  <a:schemeClr val="accent3">
                    <a:lumMod val="40000"/>
                    <a:lumOff val="60000"/>
                  </a:schemeClr>
                </a:solidFill>
              </a:defRPr>
            </a:lvl1pPr>
          </a:lstStyle>
          <a:p>
            <a:pPr lvl="0"/>
            <a:r>
              <a:rPr lang="en-US" sz="3600"/>
              <a:t>W</a:t>
            </a:r>
          </a:p>
        </p:txBody>
      </p:sp>
      <p:grpSp>
        <p:nvGrpSpPr>
          <p:cNvPr id="24" name="Group 23"/>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9834341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swot opportuniti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6" name="Text Placeholder 5"/>
          <p:cNvSpPr>
            <a:spLocks noGrp="1"/>
          </p:cNvSpPr>
          <p:nvPr>
            <p:ph type="body" sz="quarter" idx="14"/>
          </p:nvPr>
        </p:nvSpPr>
        <p:spPr>
          <a:xfrm>
            <a:off x="482600" y="2438400"/>
            <a:ext cx="7670800" cy="3771900"/>
          </a:xfrm>
          <a:solidFill>
            <a:schemeClr val="bg1">
              <a:lumMod val="95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2"/>
          <p:cNvSpPr>
            <a:spLocks noGrp="1"/>
          </p:cNvSpPr>
          <p:nvPr>
            <p:ph type="body" sz="quarter" idx="18" hasCustomPrompt="1"/>
          </p:nvPr>
        </p:nvSpPr>
        <p:spPr>
          <a:xfrm>
            <a:off x="482600" y="1709857"/>
            <a:ext cx="7670800" cy="498733"/>
          </a:xfrm>
          <a:solidFill>
            <a:schemeClr val="accent4"/>
          </a:solidFill>
          <a:ln>
            <a:solidFill>
              <a:schemeClr val="accent4"/>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Opportunities</a:t>
            </a:r>
          </a:p>
        </p:txBody>
      </p:sp>
      <p:sp>
        <p:nvSpPr>
          <p:cNvPr id="26" name="Teardrop 25"/>
          <p:cNvSpPr/>
          <p:nvPr userDrawn="1"/>
        </p:nvSpPr>
        <p:spPr>
          <a:xfrm rot="5400000">
            <a:off x="9419251" y="2755944"/>
            <a:ext cx="1132779" cy="1132290"/>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ardrop 26"/>
          <p:cNvSpPr/>
          <p:nvPr userDrawn="1"/>
        </p:nvSpPr>
        <p:spPr>
          <a:xfrm rot="16200000">
            <a:off x="10624397" y="3954886"/>
            <a:ext cx="1132779" cy="1132290"/>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ardrop 27"/>
          <p:cNvSpPr/>
          <p:nvPr userDrawn="1"/>
        </p:nvSpPr>
        <p:spPr>
          <a:xfrm rot="10800000">
            <a:off x="10630927" y="2757813"/>
            <a:ext cx="1132290" cy="1132779"/>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userDrawn="1"/>
        </p:nvSpPr>
        <p:spPr>
          <a:xfrm>
            <a:off x="10559774" y="3574052"/>
            <a:ext cx="394660" cy="369332"/>
          </a:xfrm>
          <a:prstGeom prst="rect">
            <a:avLst/>
          </a:prstGeom>
          <a:noFill/>
        </p:spPr>
        <p:txBody>
          <a:bodyPr wrap="none" rtlCol="0" anchor="ctr">
            <a:spAutoFit/>
          </a:bodyPr>
          <a:lstStyle/>
          <a:p>
            <a:pPr algn="ctr"/>
            <a:r>
              <a:rPr lang="en-US" sz="1800" b="1">
                <a:solidFill>
                  <a:schemeClr val="accent3">
                    <a:lumMod val="40000"/>
                    <a:lumOff val="60000"/>
                  </a:schemeClr>
                </a:solidFill>
              </a:rPr>
              <a:t>W</a:t>
            </a:r>
          </a:p>
        </p:txBody>
      </p:sp>
      <p:sp>
        <p:nvSpPr>
          <p:cNvPr id="30" name="TextBox 29"/>
          <p:cNvSpPr txBox="1"/>
          <p:nvPr userDrawn="1"/>
        </p:nvSpPr>
        <p:spPr>
          <a:xfrm>
            <a:off x="10592711" y="3895070"/>
            <a:ext cx="298480" cy="369332"/>
          </a:xfrm>
          <a:prstGeom prst="rect">
            <a:avLst/>
          </a:prstGeom>
          <a:noFill/>
        </p:spPr>
        <p:txBody>
          <a:bodyPr wrap="none" rtlCol="0" anchor="ctr">
            <a:spAutoFit/>
          </a:bodyPr>
          <a:lstStyle/>
          <a:p>
            <a:pPr algn="ctr"/>
            <a:r>
              <a:rPr lang="en-US" sz="1800" b="1">
                <a:solidFill>
                  <a:schemeClr val="accent6">
                    <a:lumMod val="20000"/>
                    <a:lumOff val="80000"/>
                  </a:schemeClr>
                </a:solidFill>
              </a:rPr>
              <a:t>T</a:t>
            </a:r>
          </a:p>
        </p:txBody>
      </p:sp>
      <p:sp>
        <p:nvSpPr>
          <p:cNvPr id="31" name="TextBox 30"/>
          <p:cNvSpPr txBox="1"/>
          <p:nvPr userDrawn="1"/>
        </p:nvSpPr>
        <p:spPr>
          <a:xfrm>
            <a:off x="10232421" y="3574052"/>
            <a:ext cx="293670" cy="369332"/>
          </a:xfrm>
          <a:prstGeom prst="rect">
            <a:avLst/>
          </a:prstGeom>
          <a:noFill/>
        </p:spPr>
        <p:txBody>
          <a:bodyPr wrap="none" rtlCol="0" anchor="ctr">
            <a:spAutoFit/>
          </a:bodyPr>
          <a:lstStyle/>
          <a:p>
            <a:pPr algn="ctr"/>
            <a:r>
              <a:rPr lang="en-US" sz="1800" b="1">
                <a:solidFill>
                  <a:schemeClr val="accent1">
                    <a:lumMod val="20000"/>
                    <a:lumOff val="80000"/>
                  </a:schemeClr>
                </a:solidFill>
              </a:rPr>
              <a:t>S</a:t>
            </a:r>
          </a:p>
        </p:txBody>
      </p:sp>
      <p:sp>
        <p:nvSpPr>
          <p:cNvPr id="32" name="Teardrop 31"/>
          <p:cNvSpPr/>
          <p:nvPr userDrawn="1"/>
        </p:nvSpPr>
        <p:spPr>
          <a:xfrm>
            <a:off x="8284860" y="3952528"/>
            <a:ext cx="2266926" cy="2266926"/>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 Placeholder 13"/>
          <p:cNvSpPr>
            <a:spLocks noGrp="1"/>
          </p:cNvSpPr>
          <p:nvPr>
            <p:ph type="body" sz="quarter" idx="15"/>
          </p:nvPr>
        </p:nvSpPr>
        <p:spPr>
          <a:xfrm>
            <a:off x="8449928" y="4127859"/>
            <a:ext cx="1920240" cy="1920240"/>
          </a:xfrm>
          <a:prstGeom prst="ellipse">
            <a:avLst/>
          </a:prstGeom>
          <a:solidFill>
            <a:schemeClr val="bg1">
              <a:lumMod val="95000"/>
            </a:schemeClr>
          </a:solidFill>
          <a:ln w="28575">
            <a:solidFill>
              <a:schemeClr val="accent4">
                <a:lumMod val="75000"/>
              </a:schemeClr>
            </a:solidFill>
          </a:ln>
        </p:spPr>
        <p:txBody>
          <a:bodyPr>
            <a:normAutofit/>
          </a:bodyPr>
          <a:lstStyle>
            <a:lvl1pPr marL="0" indent="0" algn="ctr">
              <a:buNone/>
              <a:defRPr sz="1600"/>
            </a:lvl1pPr>
          </a:lstStyle>
          <a:p>
            <a:pPr lvl="0"/>
            <a:endParaRPr lang="en-US"/>
          </a:p>
        </p:txBody>
      </p:sp>
      <p:sp>
        <p:nvSpPr>
          <p:cNvPr id="35" name="TextBox 34"/>
          <p:cNvSpPr txBox="1"/>
          <p:nvPr userDrawn="1"/>
        </p:nvSpPr>
        <p:spPr>
          <a:xfrm>
            <a:off x="10038916" y="3838867"/>
            <a:ext cx="497252" cy="646331"/>
          </a:xfrm>
          <a:prstGeom prst="rect">
            <a:avLst/>
          </a:prstGeom>
          <a:noFill/>
        </p:spPr>
        <p:txBody>
          <a:bodyPr wrap="none" rtlCol="0" anchor="ctr">
            <a:spAutoFit/>
          </a:bodyPr>
          <a:lstStyle>
            <a:defPPr>
              <a:defRPr lang="en-US"/>
            </a:defPPr>
            <a:lvl1pPr algn="ctr">
              <a:defRPr b="1">
                <a:solidFill>
                  <a:schemeClr val="accent4">
                    <a:lumMod val="40000"/>
                    <a:lumOff val="60000"/>
                  </a:schemeClr>
                </a:solidFill>
              </a:defRPr>
            </a:lvl1pPr>
          </a:lstStyle>
          <a:p>
            <a:pPr lvl="0"/>
            <a:r>
              <a:rPr lang="en-US" sz="3600"/>
              <a:t>O</a:t>
            </a:r>
          </a:p>
        </p:txBody>
      </p:sp>
      <p:grpSp>
        <p:nvGrpSpPr>
          <p:cNvPr id="24" name="Group 23"/>
          <p:cNvGrpSpPr/>
          <p:nvPr userDrawn="1"/>
        </p:nvGrpSpPr>
        <p:grpSpPr>
          <a:xfrm>
            <a:off x="0" y="6766560"/>
            <a:ext cx="12192000" cy="91440"/>
            <a:chOff x="0" y="4480421"/>
            <a:chExt cx="12192000" cy="91440"/>
          </a:xfrm>
        </p:grpSpPr>
        <p:sp>
          <p:nvSpPr>
            <p:cNvPr id="36" name="Rectangle 3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87028194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swot threat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6" name="Text Placeholder 5"/>
          <p:cNvSpPr>
            <a:spLocks noGrp="1"/>
          </p:cNvSpPr>
          <p:nvPr>
            <p:ph type="body" sz="quarter" idx="14"/>
          </p:nvPr>
        </p:nvSpPr>
        <p:spPr>
          <a:xfrm>
            <a:off x="4038600" y="2438400"/>
            <a:ext cx="7670800" cy="3771900"/>
          </a:xfrm>
          <a:solidFill>
            <a:schemeClr val="bg1">
              <a:lumMod val="95000"/>
            </a:schemeClr>
          </a:solidFill>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5" name="Text Placeholder 12"/>
          <p:cNvSpPr>
            <a:spLocks noGrp="1"/>
          </p:cNvSpPr>
          <p:nvPr>
            <p:ph type="body" sz="quarter" idx="18" hasCustomPrompt="1"/>
          </p:nvPr>
        </p:nvSpPr>
        <p:spPr>
          <a:xfrm>
            <a:off x="4038600" y="1709857"/>
            <a:ext cx="7670800" cy="498733"/>
          </a:xfrm>
          <a:solidFill>
            <a:schemeClr val="accent6"/>
          </a:solidFill>
          <a:ln>
            <a:solidFill>
              <a:schemeClr val="accent6"/>
            </a:solid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Threats</a:t>
            </a:r>
          </a:p>
        </p:txBody>
      </p:sp>
      <p:sp>
        <p:nvSpPr>
          <p:cNvPr id="39" name="Teardrop 38"/>
          <p:cNvSpPr/>
          <p:nvPr userDrawn="1"/>
        </p:nvSpPr>
        <p:spPr>
          <a:xfrm rot="5400000">
            <a:off x="271811" y="2755087"/>
            <a:ext cx="1132779" cy="1132290"/>
          </a:xfrm>
          <a:prstGeom prst="teardrop">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ardrop 40"/>
          <p:cNvSpPr/>
          <p:nvPr userDrawn="1"/>
        </p:nvSpPr>
        <p:spPr>
          <a:xfrm>
            <a:off x="272056" y="3951671"/>
            <a:ext cx="1132290" cy="1132779"/>
          </a:xfrm>
          <a:prstGeom prst="teardrop">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ardrop 41"/>
          <p:cNvSpPr/>
          <p:nvPr userDrawn="1"/>
        </p:nvSpPr>
        <p:spPr>
          <a:xfrm rot="10800000">
            <a:off x="1489773" y="2756956"/>
            <a:ext cx="1132290" cy="1132779"/>
          </a:xfrm>
          <a:prstGeom prst="teardrop">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userDrawn="1"/>
        </p:nvSpPr>
        <p:spPr>
          <a:xfrm>
            <a:off x="1418620" y="3573195"/>
            <a:ext cx="394660" cy="369332"/>
          </a:xfrm>
          <a:prstGeom prst="rect">
            <a:avLst/>
          </a:prstGeom>
          <a:noFill/>
        </p:spPr>
        <p:txBody>
          <a:bodyPr wrap="none" rtlCol="0" anchor="ctr">
            <a:spAutoFit/>
          </a:bodyPr>
          <a:lstStyle/>
          <a:p>
            <a:pPr algn="ctr"/>
            <a:r>
              <a:rPr lang="en-US" sz="1800" b="1">
                <a:solidFill>
                  <a:schemeClr val="accent3">
                    <a:lumMod val="40000"/>
                    <a:lumOff val="60000"/>
                  </a:schemeClr>
                </a:solidFill>
              </a:rPr>
              <a:t>W</a:t>
            </a:r>
          </a:p>
        </p:txBody>
      </p:sp>
      <p:sp>
        <p:nvSpPr>
          <p:cNvPr id="46" name="TextBox 45"/>
          <p:cNvSpPr txBox="1"/>
          <p:nvPr userDrawn="1"/>
        </p:nvSpPr>
        <p:spPr>
          <a:xfrm>
            <a:off x="1099084" y="3894213"/>
            <a:ext cx="340158" cy="369332"/>
          </a:xfrm>
          <a:prstGeom prst="rect">
            <a:avLst/>
          </a:prstGeom>
          <a:noFill/>
        </p:spPr>
        <p:txBody>
          <a:bodyPr wrap="none" rtlCol="0" anchor="ctr">
            <a:spAutoFit/>
          </a:bodyPr>
          <a:lstStyle/>
          <a:p>
            <a:pPr algn="ctr"/>
            <a:r>
              <a:rPr lang="en-US" sz="1800" b="1">
                <a:solidFill>
                  <a:schemeClr val="accent4">
                    <a:lumMod val="40000"/>
                    <a:lumOff val="60000"/>
                  </a:schemeClr>
                </a:solidFill>
              </a:rPr>
              <a:t>O</a:t>
            </a:r>
          </a:p>
        </p:txBody>
      </p:sp>
      <p:sp>
        <p:nvSpPr>
          <p:cNvPr id="47" name="TextBox 46"/>
          <p:cNvSpPr txBox="1"/>
          <p:nvPr userDrawn="1"/>
        </p:nvSpPr>
        <p:spPr>
          <a:xfrm>
            <a:off x="1122328" y="3573195"/>
            <a:ext cx="293670" cy="369332"/>
          </a:xfrm>
          <a:prstGeom prst="rect">
            <a:avLst/>
          </a:prstGeom>
          <a:noFill/>
        </p:spPr>
        <p:txBody>
          <a:bodyPr wrap="none" rtlCol="0" anchor="ctr">
            <a:spAutoFit/>
          </a:bodyPr>
          <a:lstStyle/>
          <a:p>
            <a:pPr algn="ctr"/>
            <a:r>
              <a:rPr lang="en-US" sz="1800" b="1">
                <a:solidFill>
                  <a:schemeClr val="accent1">
                    <a:lumMod val="20000"/>
                    <a:lumOff val="80000"/>
                  </a:schemeClr>
                </a:solidFill>
              </a:rPr>
              <a:t>S</a:t>
            </a:r>
          </a:p>
        </p:txBody>
      </p:sp>
      <p:sp>
        <p:nvSpPr>
          <p:cNvPr id="48" name="Teardrop 47"/>
          <p:cNvSpPr/>
          <p:nvPr userDrawn="1"/>
        </p:nvSpPr>
        <p:spPr>
          <a:xfrm rot="16200000">
            <a:off x="1482315" y="3951671"/>
            <a:ext cx="2266926" cy="2266926"/>
          </a:xfrm>
          <a:prstGeom prst="teardrop">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 Placeholder 13"/>
          <p:cNvSpPr>
            <a:spLocks noGrp="1"/>
          </p:cNvSpPr>
          <p:nvPr>
            <p:ph type="body" sz="quarter" idx="16"/>
          </p:nvPr>
        </p:nvSpPr>
        <p:spPr>
          <a:xfrm>
            <a:off x="1657646" y="4122773"/>
            <a:ext cx="1920240" cy="1920240"/>
          </a:xfrm>
          <a:prstGeom prst="ellipse">
            <a:avLst/>
          </a:prstGeom>
          <a:solidFill>
            <a:schemeClr val="bg1">
              <a:lumMod val="95000"/>
            </a:schemeClr>
          </a:solidFill>
          <a:ln w="28575">
            <a:solidFill>
              <a:schemeClr val="accent6">
                <a:lumMod val="75000"/>
              </a:schemeClr>
            </a:solidFill>
          </a:ln>
        </p:spPr>
        <p:txBody>
          <a:bodyPr>
            <a:normAutofit/>
          </a:bodyPr>
          <a:lstStyle>
            <a:lvl1pPr marL="0" indent="0" algn="ctr">
              <a:buNone/>
              <a:defRPr sz="1600"/>
            </a:lvl1pPr>
          </a:lstStyle>
          <a:p>
            <a:pPr lvl="0"/>
            <a:endParaRPr lang="en-US"/>
          </a:p>
        </p:txBody>
      </p:sp>
      <p:sp>
        <p:nvSpPr>
          <p:cNvPr id="50" name="TextBox 49"/>
          <p:cNvSpPr txBox="1"/>
          <p:nvPr userDrawn="1"/>
        </p:nvSpPr>
        <p:spPr>
          <a:xfrm>
            <a:off x="1474704" y="3840552"/>
            <a:ext cx="413896" cy="646331"/>
          </a:xfrm>
          <a:prstGeom prst="rect">
            <a:avLst/>
          </a:prstGeom>
          <a:noFill/>
        </p:spPr>
        <p:txBody>
          <a:bodyPr wrap="none" rtlCol="0" anchor="ctr">
            <a:spAutoFit/>
          </a:bodyPr>
          <a:lstStyle/>
          <a:p>
            <a:pPr algn="ctr"/>
            <a:r>
              <a:rPr lang="en-US" sz="3600" b="1">
                <a:solidFill>
                  <a:schemeClr val="accent6">
                    <a:lumMod val="20000"/>
                    <a:lumOff val="80000"/>
                  </a:schemeClr>
                </a:solidFill>
              </a:rPr>
              <a:t>T</a:t>
            </a:r>
          </a:p>
        </p:txBody>
      </p:sp>
      <p:grpSp>
        <p:nvGrpSpPr>
          <p:cNvPr id="24" name="Group 23"/>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60874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Content Placeholder 2"/>
          <p:cNvSpPr>
            <a:spLocks noGrp="1"/>
          </p:cNvSpPr>
          <p:nvPr>
            <p:ph sz="half" idx="1"/>
          </p:nvPr>
        </p:nvSpPr>
        <p:spPr>
          <a:xfrm>
            <a:off x="838200" y="1643174"/>
            <a:ext cx="3448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3" name="Content Placeholder 2"/>
          <p:cNvSpPr>
            <a:spLocks noGrp="1"/>
          </p:cNvSpPr>
          <p:nvPr>
            <p:ph sz="half" idx="13"/>
          </p:nvPr>
        </p:nvSpPr>
        <p:spPr>
          <a:xfrm>
            <a:off x="7905750" y="1643174"/>
            <a:ext cx="3448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4" name="Content Placeholder 2"/>
          <p:cNvSpPr>
            <a:spLocks noGrp="1"/>
          </p:cNvSpPr>
          <p:nvPr>
            <p:ph sz="half" idx="14"/>
          </p:nvPr>
        </p:nvSpPr>
        <p:spPr>
          <a:xfrm>
            <a:off x="4371975" y="1643174"/>
            <a:ext cx="344805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25" name="Group 24"/>
          <p:cNvGrpSpPr/>
          <p:nvPr userDrawn="1"/>
        </p:nvGrpSpPr>
        <p:grpSpPr>
          <a:xfrm>
            <a:off x="0" y="6766560"/>
            <a:ext cx="12192000" cy="91440"/>
            <a:chOff x="0" y="4480421"/>
            <a:chExt cx="12192000" cy="91440"/>
          </a:xfrm>
        </p:grpSpPr>
        <p:sp>
          <p:nvSpPr>
            <p:cNvPr id="26" name="Rectangle 2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6213388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5 hexagons">
    <p:spTree>
      <p:nvGrpSpPr>
        <p:cNvPr id="1" name=""/>
        <p:cNvGrpSpPr/>
        <p:nvPr/>
      </p:nvGrpSpPr>
      <p:grpSpPr>
        <a:xfrm>
          <a:off x="0" y="0"/>
          <a:ext cx="0" cy="0"/>
          <a:chOff x="0" y="0"/>
          <a:chExt cx="0" cy="0"/>
        </a:xfrm>
      </p:grpSpPr>
      <p:cxnSp>
        <p:nvCxnSpPr>
          <p:cNvPr id="32" name="Straight Connector 31"/>
          <p:cNvCxnSpPr/>
          <p:nvPr userDrawn="1"/>
        </p:nvCxnSpPr>
        <p:spPr>
          <a:xfrm flipH="1" flipV="1">
            <a:off x="2952750" y="2047876"/>
            <a:ext cx="6276975" cy="3581399"/>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userDrawn="1"/>
        </p:nvCxnSpPr>
        <p:spPr>
          <a:xfrm flipV="1">
            <a:off x="2962275" y="1981200"/>
            <a:ext cx="6267450" cy="36385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60" name="Group 59"/>
          <p:cNvGrpSpPr/>
          <p:nvPr userDrawn="1"/>
        </p:nvGrpSpPr>
        <p:grpSpPr>
          <a:xfrm>
            <a:off x="6886811" y="1395985"/>
            <a:ext cx="2828102" cy="4860167"/>
            <a:chOff x="2477087" y="1395985"/>
            <a:chExt cx="2828102" cy="4860167"/>
          </a:xfrm>
        </p:grpSpPr>
        <p:sp>
          <p:nvSpPr>
            <p:cNvPr id="61" name="Hexagon 60"/>
            <p:cNvSpPr/>
            <p:nvPr userDrawn="1"/>
          </p:nvSpPr>
          <p:spPr>
            <a:xfrm>
              <a:off x="2477088" y="1395985"/>
              <a:ext cx="2828101" cy="2437309"/>
            </a:xfrm>
            <a:prstGeom prst="hexagon">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62" name="Hexagon 61"/>
            <p:cNvSpPr/>
            <p:nvPr userDrawn="1"/>
          </p:nvSpPr>
          <p:spPr>
            <a:xfrm>
              <a:off x="2477087" y="3818843"/>
              <a:ext cx="2828101" cy="2437309"/>
            </a:xfrm>
            <a:prstGeom prst="hexagon">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grpSp>
        <p:nvGrpSpPr>
          <p:cNvPr id="16" name="Group 15"/>
          <p:cNvGrpSpPr/>
          <p:nvPr userDrawn="1"/>
        </p:nvGrpSpPr>
        <p:grpSpPr>
          <a:xfrm>
            <a:off x="2477087" y="1395985"/>
            <a:ext cx="2828102" cy="4860167"/>
            <a:chOff x="2477087" y="1395985"/>
            <a:chExt cx="2828102" cy="4860167"/>
          </a:xfrm>
        </p:grpSpPr>
        <p:sp>
          <p:nvSpPr>
            <p:cNvPr id="58" name="Hexagon 57"/>
            <p:cNvSpPr/>
            <p:nvPr userDrawn="1"/>
          </p:nvSpPr>
          <p:spPr>
            <a:xfrm>
              <a:off x="2477088" y="1395985"/>
              <a:ext cx="2828101" cy="2437309"/>
            </a:xfrm>
            <a:prstGeom prst="hexagon">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9" name="Hexagon 58"/>
            <p:cNvSpPr/>
            <p:nvPr userDrawn="1"/>
          </p:nvSpPr>
          <p:spPr>
            <a:xfrm>
              <a:off x="2477087" y="3818843"/>
              <a:ext cx="2828101" cy="2437309"/>
            </a:xfrm>
            <a:prstGeom prst="hexagon">
              <a:avLst/>
            </a:prstGeom>
            <a:gradFill flip="none" rotWithShape="1">
              <a:gsLst>
                <a:gs pos="0">
                  <a:schemeClr val="accent3">
                    <a:lumMod val="5000"/>
                    <a:lumOff val="95000"/>
                  </a:schemeClr>
                </a:gs>
                <a:gs pos="87000">
                  <a:srgbClr val="D9D9D9"/>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5" name="Text Placeholder 11"/>
          <p:cNvSpPr>
            <a:spLocks noGrp="1"/>
          </p:cNvSpPr>
          <p:nvPr>
            <p:ph type="body" sz="quarter" idx="13" hasCustomPrompt="1"/>
          </p:nvPr>
        </p:nvSpPr>
        <p:spPr>
          <a:xfrm>
            <a:off x="4839066" y="2735279"/>
            <a:ext cx="2514600" cy="2167128"/>
          </a:xfrm>
          <a:prstGeom prst="hexagon">
            <a:avLst/>
          </a:prstGeom>
          <a:solidFill>
            <a:schemeClr val="accent3"/>
          </a:solidFill>
        </p:spPr>
        <p:txBody>
          <a:bodyPr anchor="ctr">
            <a:normAutofit/>
          </a:bodyPr>
          <a:lstStyle>
            <a:lvl1pPr marL="0" indent="0" algn="ctr">
              <a:buNone/>
              <a:defRPr sz="2400" b="1" baseline="0">
                <a:solidFill>
                  <a:schemeClr val="bg1"/>
                </a:solidFill>
              </a:defRPr>
            </a:lvl1pPr>
          </a:lstStyle>
          <a:p>
            <a:pPr lvl="0"/>
            <a:r>
              <a:rPr lang="en-US"/>
              <a:t>TITLE</a:t>
            </a:r>
          </a:p>
        </p:txBody>
      </p:sp>
      <p:sp>
        <p:nvSpPr>
          <p:cNvPr id="43" name="Text Placeholder 11"/>
          <p:cNvSpPr>
            <a:spLocks noGrp="1"/>
          </p:cNvSpPr>
          <p:nvPr>
            <p:ph type="body" sz="quarter" idx="14" hasCustomPrompt="1"/>
          </p:nvPr>
        </p:nvSpPr>
        <p:spPr>
          <a:xfrm>
            <a:off x="2633838" y="1531076"/>
            <a:ext cx="2514600" cy="2167128"/>
          </a:xfrm>
          <a:prstGeom prst="hexagon">
            <a:avLst/>
          </a:prstGeom>
          <a:solidFill>
            <a:schemeClr val="accent1"/>
          </a:solidFill>
        </p:spPr>
        <p:txBody>
          <a:bodyPr anchor="ctr">
            <a:normAutofit/>
          </a:bodyPr>
          <a:lstStyle>
            <a:lvl1pPr marL="0" indent="0" algn="ctr">
              <a:buNone/>
              <a:defRPr sz="2400" b="1" baseline="0">
                <a:solidFill>
                  <a:schemeClr val="bg1"/>
                </a:solidFill>
              </a:defRPr>
            </a:lvl1pPr>
          </a:lstStyle>
          <a:p>
            <a:pPr lvl="0"/>
            <a:r>
              <a:rPr lang="en-US"/>
              <a:t>Title 1</a:t>
            </a:r>
          </a:p>
        </p:txBody>
      </p:sp>
      <p:sp>
        <p:nvSpPr>
          <p:cNvPr id="44" name="Text Placeholder 11"/>
          <p:cNvSpPr>
            <a:spLocks noGrp="1"/>
          </p:cNvSpPr>
          <p:nvPr>
            <p:ph type="body" sz="quarter" idx="15" hasCustomPrompt="1"/>
          </p:nvPr>
        </p:nvSpPr>
        <p:spPr>
          <a:xfrm>
            <a:off x="7043562" y="1531076"/>
            <a:ext cx="2514600" cy="2167128"/>
          </a:xfrm>
          <a:prstGeom prst="hexagon">
            <a:avLst/>
          </a:prstGeom>
          <a:solidFill>
            <a:schemeClr val="accent4"/>
          </a:solidFill>
        </p:spPr>
        <p:txBody>
          <a:bodyPr anchor="ctr">
            <a:normAutofit/>
          </a:bodyPr>
          <a:lstStyle>
            <a:lvl1pPr marL="0" indent="0" algn="ctr">
              <a:buNone/>
              <a:defRPr sz="2400" b="1" baseline="0">
                <a:solidFill>
                  <a:schemeClr val="bg1"/>
                </a:solidFill>
              </a:defRPr>
            </a:lvl1pPr>
          </a:lstStyle>
          <a:p>
            <a:pPr lvl="0"/>
            <a:r>
              <a:rPr lang="en-US"/>
              <a:t>Title 2</a:t>
            </a:r>
          </a:p>
        </p:txBody>
      </p:sp>
      <p:sp>
        <p:nvSpPr>
          <p:cNvPr id="51" name="Text Placeholder 11"/>
          <p:cNvSpPr>
            <a:spLocks noGrp="1"/>
          </p:cNvSpPr>
          <p:nvPr>
            <p:ph type="body" sz="quarter" idx="16" hasCustomPrompt="1"/>
          </p:nvPr>
        </p:nvSpPr>
        <p:spPr>
          <a:xfrm>
            <a:off x="2633838" y="3945895"/>
            <a:ext cx="2514600" cy="2167128"/>
          </a:xfrm>
          <a:prstGeom prst="hexagon">
            <a:avLst/>
          </a:prstGeom>
          <a:solidFill>
            <a:schemeClr val="accent2"/>
          </a:solidFill>
        </p:spPr>
        <p:txBody>
          <a:bodyPr anchor="ctr">
            <a:normAutofit/>
          </a:bodyPr>
          <a:lstStyle>
            <a:lvl1pPr marL="0" indent="0" algn="ctr">
              <a:buNone/>
              <a:defRPr sz="2400" b="1" baseline="0">
                <a:solidFill>
                  <a:schemeClr val="bg1"/>
                </a:solidFill>
              </a:defRPr>
            </a:lvl1pPr>
          </a:lstStyle>
          <a:p>
            <a:pPr lvl="0"/>
            <a:r>
              <a:rPr lang="en-US"/>
              <a:t>Title 3</a:t>
            </a:r>
          </a:p>
        </p:txBody>
      </p:sp>
      <p:sp>
        <p:nvSpPr>
          <p:cNvPr id="52" name="Text Placeholder 11"/>
          <p:cNvSpPr>
            <a:spLocks noGrp="1"/>
          </p:cNvSpPr>
          <p:nvPr>
            <p:ph type="body" sz="quarter" idx="17" hasCustomPrompt="1"/>
          </p:nvPr>
        </p:nvSpPr>
        <p:spPr>
          <a:xfrm>
            <a:off x="7043562" y="3945895"/>
            <a:ext cx="2514600" cy="2167128"/>
          </a:xfrm>
          <a:prstGeom prst="hexagon">
            <a:avLst/>
          </a:prstGeom>
          <a:solidFill>
            <a:schemeClr val="accent5"/>
          </a:solidFill>
        </p:spPr>
        <p:txBody>
          <a:bodyPr anchor="ctr">
            <a:normAutofit/>
          </a:bodyPr>
          <a:lstStyle>
            <a:lvl1pPr marL="0" indent="0" algn="ctr">
              <a:buNone/>
              <a:defRPr sz="2400" b="1" baseline="0">
                <a:solidFill>
                  <a:schemeClr val="bg1"/>
                </a:solidFill>
              </a:defRPr>
            </a:lvl1pPr>
          </a:lstStyle>
          <a:p>
            <a:pPr lvl="0"/>
            <a:r>
              <a:rPr lang="en-US"/>
              <a:t>Title 4</a:t>
            </a:r>
          </a:p>
        </p:txBody>
      </p:sp>
      <p:sp>
        <p:nvSpPr>
          <p:cNvPr id="14" name="Text Placeholder 13"/>
          <p:cNvSpPr>
            <a:spLocks noGrp="1"/>
          </p:cNvSpPr>
          <p:nvPr>
            <p:ph type="body" sz="quarter" idx="18" hasCustomPrompt="1"/>
          </p:nvPr>
        </p:nvSpPr>
        <p:spPr>
          <a:xfrm>
            <a:off x="201051" y="1533015"/>
            <a:ext cx="2279650" cy="2165188"/>
          </a:xfrm>
        </p:spPr>
        <p:txBody>
          <a:bodyPr>
            <a:normAutofit/>
          </a:bodyPr>
          <a:lstStyle>
            <a:lvl1pPr>
              <a:defRPr sz="1400" baseline="0">
                <a:solidFill>
                  <a:schemeClr val="accent1">
                    <a:lumMod val="75000"/>
                  </a:schemeClr>
                </a:solidFill>
              </a:defRPr>
            </a:lvl1pPr>
          </a:lstStyle>
          <a:p>
            <a:pPr lvl="0"/>
            <a:r>
              <a:rPr lang="en-US"/>
              <a:t>List items for Title 1</a:t>
            </a:r>
          </a:p>
        </p:txBody>
      </p:sp>
      <p:sp>
        <p:nvSpPr>
          <p:cNvPr id="54" name="Text Placeholder 13"/>
          <p:cNvSpPr>
            <a:spLocks noGrp="1"/>
          </p:cNvSpPr>
          <p:nvPr>
            <p:ph type="body" sz="quarter" idx="20" hasCustomPrompt="1"/>
          </p:nvPr>
        </p:nvSpPr>
        <p:spPr>
          <a:xfrm>
            <a:off x="5305188" y="1283385"/>
            <a:ext cx="1581623" cy="1452164"/>
          </a:xfrm>
        </p:spPr>
        <p:txBody>
          <a:bodyPr>
            <a:normAutofit/>
          </a:bodyPr>
          <a:lstStyle>
            <a:lvl1pPr>
              <a:defRPr sz="1400" baseline="0">
                <a:solidFill>
                  <a:schemeClr val="accent3">
                    <a:lumMod val="75000"/>
                  </a:schemeClr>
                </a:solidFill>
              </a:defRPr>
            </a:lvl1pPr>
          </a:lstStyle>
          <a:p>
            <a:pPr lvl="0"/>
            <a:r>
              <a:rPr lang="en-US"/>
              <a:t>List items for TITLE</a:t>
            </a:r>
          </a:p>
        </p:txBody>
      </p:sp>
      <p:sp>
        <p:nvSpPr>
          <p:cNvPr id="55" name="Text Placeholder 13"/>
          <p:cNvSpPr>
            <a:spLocks noGrp="1"/>
          </p:cNvSpPr>
          <p:nvPr>
            <p:ph type="body" sz="quarter" idx="21" hasCustomPrompt="1"/>
          </p:nvPr>
        </p:nvSpPr>
        <p:spPr>
          <a:xfrm>
            <a:off x="9714912" y="1533014"/>
            <a:ext cx="2279650" cy="2165189"/>
          </a:xfrm>
        </p:spPr>
        <p:txBody>
          <a:bodyPr>
            <a:normAutofit/>
          </a:bodyPr>
          <a:lstStyle>
            <a:lvl1pPr>
              <a:defRPr sz="1400" baseline="0">
                <a:solidFill>
                  <a:schemeClr val="accent4">
                    <a:lumMod val="75000"/>
                  </a:schemeClr>
                </a:solidFill>
              </a:defRPr>
            </a:lvl1pPr>
          </a:lstStyle>
          <a:p>
            <a:pPr lvl="0"/>
            <a:r>
              <a:rPr lang="en-US"/>
              <a:t>List items for Title 2</a:t>
            </a:r>
          </a:p>
        </p:txBody>
      </p:sp>
      <p:sp>
        <p:nvSpPr>
          <p:cNvPr id="56" name="Text Placeholder 13"/>
          <p:cNvSpPr>
            <a:spLocks noGrp="1"/>
          </p:cNvSpPr>
          <p:nvPr>
            <p:ph type="body" sz="quarter" idx="22" hasCustomPrompt="1"/>
          </p:nvPr>
        </p:nvSpPr>
        <p:spPr>
          <a:xfrm>
            <a:off x="201051" y="3957340"/>
            <a:ext cx="2279650" cy="2165188"/>
          </a:xfrm>
        </p:spPr>
        <p:txBody>
          <a:bodyPr>
            <a:normAutofit/>
          </a:bodyPr>
          <a:lstStyle>
            <a:lvl1pPr>
              <a:defRPr sz="1400" baseline="0"/>
            </a:lvl1pPr>
          </a:lstStyle>
          <a:p>
            <a:pPr lvl="0"/>
            <a:r>
              <a:rPr lang="en-US"/>
              <a:t>List items for Title 3</a:t>
            </a:r>
          </a:p>
        </p:txBody>
      </p:sp>
      <p:sp>
        <p:nvSpPr>
          <p:cNvPr id="57" name="Text Placeholder 13"/>
          <p:cNvSpPr>
            <a:spLocks noGrp="1"/>
          </p:cNvSpPr>
          <p:nvPr>
            <p:ph type="body" sz="quarter" idx="23" hasCustomPrompt="1"/>
          </p:nvPr>
        </p:nvSpPr>
        <p:spPr>
          <a:xfrm>
            <a:off x="9714912" y="3957339"/>
            <a:ext cx="2279650" cy="2165189"/>
          </a:xfrm>
        </p:spPr>
        <p:txBody>
          <a:bodyPr>
            <a:normAutofit/>
          </a:bodyPr>
          <a:lstStyle>
            <a:lvl1pPr>
              <a:defRPr sz="1400" baseline="0">
                <a:solidFill>
                  <a:schemeClr val="accent5"/>
                </a:solidFill>
              </a:defRPr>
            </a:lvl1pPr>
          </a:lstStyle>
          <a:p>
            <a:pPr lvl="0"/>
            <a:r>
              <a:rPr lang="en-US"/>
              <a:t>List items for Title 4</a:t>
            </a:r>
          </a:p>
        </p:txBody>
      </p:sp>
      <p:sp>
        <p:nvSpPr>
          <p:cNvPr id="63" name="Text Placeholder 13"/>
          <p:cNvSpPr>
            <a:spLocks noGrp="1"/>
          </p:cNvSpPr>
          <p:nvPr>
            <p:ph type="body" sz="quarter" idx="24" hasCustomPrompt="1"/>
          </p:nvPr>
        </p:nvSpPr>
        <p:spPr>
          <a:xfrm>
            <a:off x="5305188" y="4958177"/>
            <a:ext cx="1581623" cy="1452164"/>
          </a:xfrm>
        </p:spPr>
        <p:txBody>
          <a:bodyPr>
            <a:normAutofit/>
          </a:bodyPr>
          <a:lstStyle>
            <a:lvl1pPr>
              <a:defRPr sz="1400" baseline="0">
                <a:solidFill>
                  <a:schemeClr val="accent3">
                    <a:lumMod val="75000"/>
                  </a:schemeClr>
                </a:solidFill>
              </a:defRPr>
            </a:lvl1pPr>
          </a:lstStyle>
          <a:p>
            <a:pPr lvl="0"/>
            <a:r>
              <a:rPr lang="en-US"/>
              <a:t>List items for TITLE</a:t>
            </a:r>
          </a:p>
        </p:txBody>
      </p:sp>
      <p:grpSp>
        <p:nvGrpSpPr>
          <p:cNvPr id="34" name="Group 33"/>
          <p:cNvGrpSpPr/>
          <p:nvPr userDrawn="1"/>
        </p:nvGrpSpPr>
        <p:grpSpPr>
          <a:xfrm>
            <a:off x="0" y="6766560"/>
            <a:ext cx="12192000" cy="91440"/>
            <a:chOff x="0" y="4480421"/>
            <a:chExt cx="12192000" cy="91440"/>
          </a:xfrm>
        </p:grpSpPr>
        <p:sp>
          <p:nvSpPr>
            <p:cNvPr id="36" name="Rectangle 3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334460346"/>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4 titles and list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9" name="Text Placeholder 13"/>
          <p:cNvSpPr>
            <a:spLocks noGrp="1"/>
          </p:cNvSpPr>
          <p:nvPr>
            <p:ph type="body" sz="quarter" idx="18" hasCustomPrompt="1"/>
          </p:nvPr>
        </p:nvSpPr>
        <p:spPr>
          <a:xfrm>
            <a:off x="301518" y="1533015"/>
            <a:ext cx="2279650" cy="2165188"/>
          </a:xfrm>
        </p:spPr>
        <p:txBody>
          <a:bodyPr tIns="640080">
            <a:normAutofit/>
          </a:bodyPr>
          <a:lstStyle>
            <a:lvl1pPr>
              <a:defRPr sz="1400" baseline="0">
                <a:solidFill>
                  <a:schemeClr val="accent1"/>
                </a:solidFill>
              </a:defRPr>
            </a:lvl1pPr>
          </a:lstStyle>
          <a:p>
            <a:pPr lvl="0"/>
            <a:r>
              <a:rPr lang="en-US"/>
              <a:t>List items for Title 1</a:t>
            </a:r>
          </a:p>
        </p:txBody>
      </p:sp>
      <p:sp>
        <p:nvSpPr>
          <p:cNvPr id="100" name="Text Placeholder 13"/>
          <p:cNvSpPr>
            <a:spLocks noGrp="1"/>
          </p:cNvSpPr>
          <p:nvPr>
            <p:ph type="body" sz="quarter" idx="21" hasCustomPrompt="1"/>
          </p:nvPr>
        </p:nvSpPr>
        <p:spPr>
          <a:xfrm>
            <a:off x="9652448" y="1533014"/>
            <a:ext cx="2279650" cy="2165189"/>
          </a:xfrm>
        </p:spPr>
        <p:txBody>
          <a:bodyPr vert="horz" lIns="91440" tIns="640080" rIns="91440" bIns="45720" rtlCol="0">
            <a:normAutofit/>
          </a:bodyPr>
          <a:lstStyle>
            <a:lvl1pPr>
              <a:defRPr lang="en-US" sz="1400" baseline="0">
                <a:solidFill>
                  <a:schemeClr val="accent1"/>
                </a:solidFill>
              </a:defRPr>
            </a:lvl1pPr>
          </a:lstStyle>
          <a:p>
            <a:pPr lvl="0"/>
            <a:r>
              <a:rPr lang="en-US"/>
              <a:t>List items for Title 2</a:t>
            </a:r>
          </a:p>
        </p:txBody>
      </p:sp>
      <p:sp>
        <p:nvSpPr>
          <p:cNvPr id="101" name="Text Placeholder 13"/>
          <p:cNvSpPr>
            <a:spLocks noGrp="1"/>
          </p:cNvSpPr>
          <p:nvPr>
            <p:ph type="body" sz="quarter" idx="22" hasCustomPrompt="1"/>
          </p:nvPr>
        </p:nvSpPr>
        <p:spPr>
          <a:xfrm>
            <a:off x="301518" y="3957340"/>
            <a:ext cx="2279650" cy="2165188"/>
          </a:xfrm>
        </p:spPr>
        <p:txBody>
          <a:bodyPr vert="horz" lIns="91440" tIns="640080" rIns="91440" bIns="45720" rtlCol="0">
            <a:normAutofit/>
          </a:bodyPr>
          <a:lstStyle>
            <a:lvl1pPr>
              <a:defRPr lang="en-US" sz="1400" baseline="0">
                <a:solidFill>
                  <a:schemeClr val="accent1"/>
                </a:solidFill>
              </a:defRPr>
            </a:lvl1pPr>
          </a:lstStyle>
          <a:p>
            <a:pPr lvl="0"/>
            <a:r>
              <a:rPr lang="en-US"/>
              <a:t>List items for Title 3</a:t>
            </a:r>
          </a:p>
        </p:txBody>
      </p:sp>
      <p:sp>
        <p:nvSpPr>
          <p:cNvPr id="102" name="Text Placeholder 13"/>
          <p:cNvSpPr>
            <a:spLocks noGrp="1"/>
          </p:cNvSpPr>
          <p:nvPr>
            <p:ph type="body" sz="quarter" idx="23" hasCustomPrompt="1"/>
          </p:nvPr>
        </p:nvSpPr>
        <p:spPr>
          <a:xfrm>
            <a:off x="9652448" y="3957339"/>
            <a:ext cx="2279650" cy="2165189"/>
          </a:xfrm>
        </p:spPr>
        <p:txBody>
          <a:bodyPr vert="horz" lIns="91440" tIns="640080" rIns="91440" bIns="45720" rtlCol="0">
            <a:normAutofit/>
          </a:bodyPr>
          <a:lstStyle>
            <a:lvl1pPr>
              <a:defRPr lang="en-US" sz="1400" baseline="0">
                <a:solidFill>
                  <a:schemeClr val="accent1"/>
                </a:solidFill>
              </a:defRPr>
            </a:lvl1pPr>
          </a:lstStyle>
          <a:p>
            <a:pPr lvl="0"/>
            <a:r>
              <a:rPr lang="en-US"/>
              <a:t>List items for Title 4</a:t>
            </a:r>
          </a:p>
        </p:txBody>
      </p:sp>
      <p:sp>
        <p:nvSpPr>
          <p:cNvPr id="106" name="Text Placeholder 12"/>
          <p:cNvSpPr>
            <a:spLocks noGrp="1"/>
          </p:cNvSpPr>
          <p:nvPr>
            <p:ph type="body" sz="quarter" idx="24" hasCustomPrompt="1"/>
          </p:nvPr>
        </p:nvSpPr>
        <p:spPr>
          <a:xfrm>
            <a:off x="301518" y="1533015"/>
            <a:ext cx="2279650" cy="496954"/>
          </a:xfrm>
          <a:solidFill>
            <a:schemeClr val="accent1"/>
          </a:solidFill>
          <a:ln>
            <a:noFill/>
          </a:ln>
        </p:spPr>
        <p:txBody>
          <a:bodyPr vert="horz" wrap="square" lIns="91440" tIns="45720" rIns="91440" bIns="45720" rtlCol="0" anchor="ctr">
            <a:noAutofit/>
          </a:bodyPr>
          <a:lstStyle>
            <a:lvl1pPr marL="228600" indent="-228600" algn="ctr">
              <a:buNone/>
              <a:defRPr lang="en-US" sz="1400" b="1" cap="all" baseline="0">
                <a:solidFill>
                  <a:schemeClr val="bg1"/>
                </a:solidFill>
              </a:defRPr>
            </a:lvl1pPr>
          </a:lstStyle>
          <a:p>
            <a:pPr marL="0" lvl="0" indent="0"/>
            <a:r>
              <a:rPr lang="en-US"/>
              <a:t>Title 1</a:t>
            </a:r>
          </a:p>
        </p:txBody>
      </p:sp>
      <p:sp>
        <p:nvSpPr>
          <p:cNvPr id="107" name="Text Placeholder 12"/>
          <p:cNvSpPr>
            <a:spLocks noGrp="1"/>
          </p:cNvSpPr>
          <p:nvPr>
            <p:ph type="body" sz="quarter" idx="25" hasCustomPrompt="1"/>
          </p:nvPr>
        </p:nvSpPr>
        <p:spPr>
          <a:xfrm>
            <a:off x="301518" y="3957340"/>
            <a:ext cx="2279650" cy="496954"/>
          </a:xfrm>
          <a:solidFill>
            <a:schemeClr val="accent1"/>
          </a:solidFill>
          <a:ln>
            <a:noFill/>
          </a:ln>
        </p:spPr>
        <p:txBody>
          <a:bodyPr vert="horz" wrap="square" lIns="91440" tIns="45720" rIns="91440" bIns="45720" rtlCol="0" anchor="ctr">
            <a:noAutofit/>
          </a:bodyPr>
          <a:lstStyle>
            <a:lvl1pPr marL="228600" indent="-228600" algn="ctr">
              <a:buNone/>
              <a:defRPr lang="en-US" sz="1400" b="1" cap="all" baseline="0">
                <a:solidFill>
                  <a:schemeClr val="bg1"/>
                </a:solidFill>
              </a:defRPr>
            </a:lvl1pPr>
          </a:lstStyle>
          <a:p>
            <a:pPr marL="0" lvl="0" indent="0"/>
            <a:r>
              <a:rPr lang="en-US"/>
              <a:t>Title 3</a:t>
            </a:r>
          </a:p>
        </p:txBody>
      </p:sp>
      <p:sp>
        <p:nvSpPr>
          <p:cNvPr id="108" name="Text Placeholder 12"/>
          <p:cNvSpPr>
            <a:spLocks noGrp="1"/>
          </p:cNvSpPr>
          <p:nvPr>
            <p:ph type="body" sz="quarter" idx="26" hasCustomPrompt="1"/>
          </p:nvPr>
        </p:nvSpPr>
        <p:spPr>
          <a:xfrm>
            <a:off x="9652448" y="1533014"/>
            <a:ext cx="2279650" cy="496954"/>
          </a:xfrm>
          <a:solidFill>
            <a:schemeClr val="accent1"/>
          </a:solidFill>
          <a:ln>
            <a:noFill/>
          </a:ln>
        </p:spPr>
        <p:txBody>
          <a:bodyPr vert="horz" wrap="square" lIns="91440" tIns="45720" rIns="91440" bIns="45720" rtlCol="0" anchor="ctr">
            <a:noAutofit/>
          </a:bodyPr>
          <a:lstStyle>
            <a:lvl1pPr marL="228600" indent="-228600" algn="ctr">
              <a:buNone/>
              <a:defRPr lang="en-US" sz="1400" b="1" cap="all" baseline="0">
                <a:solidFill>
                  <a:schemeClr val="bg1"/>
                </a:solidFill>
              </a:defRPr>
            </a:lvl1pPr>
          </a:lstStyle>
          <a:p>
            <a:pPr marL="0" lvl="0" indent="0"/>
            <a:r>
              <a:rPr lang="en-US"/>
              <a:t>Title 2</a:t>
            </a:r>
          </a:p>
        </p:txBody>
      </p:sp>
      <p:sp>
        <p:nvSpPr>
          <p:cNvPr id="109" name="Text Placeholder 12"/>
          <p:cNvSpPr>
            <a:spLocks noGrp="1"/>
          </p:cNvSpPr>
          <p:nvPr>
            <p:ph type="body" sz="quarter" idx="27" hasCustomPrompt="1"/>
          </p:nvPr>
        </p:nvSpPr>
        <p:spPr>
          <a:xfrm>
            <a:off x="9652448" y="3957339"/>
            <a:ext cx="2279650" cy="496954"/>
          </a:xfrm>
          <a:solidFill>
            <a:schemeClr val="accent1"/>
          </a:solidFill>
          <a:ln>
            <a:noFill/>
          </a:ln>
        </p:spPr>
        <p:txBody>
          <a:bodyPr vert="horz" wrap="square" lIns="91440" tIns="45720" rIns="91440" bIns="45720" rtlCol="0" anchor="ctr">
            <a:noAutofit/>
          </a:bodyPr>
          <a:lstStyle>
            <a:lvl1pPr marL="228600" indent="-228600" algn="ctr">
              <a:buNone/>
              <a:defRPr lang="en-US" sz="1400" b="1" cap="all" baseline="0">
                <a:solidFill>
                  <a:schemeClr val="bg1"/>
                </a:solidFill>
              </a:defRPr>
            </a:lvl1pPr>
          </a:lstStyle>
          <a:p>
            <a:pPr marL="0" lvl="0" indent="0"/>
            <a:r>
              <a:rPr lang="en-US"/>
              <a:t>Title 4</a:t>
            </a:r>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7860093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matrix with titl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4" name="Text Placeholder 13"/>
          <p:cNvSpPr>
            <a:spLocks noGrp="1"/>
          </p:cNvSpPr>
          <p:nvPr>
            <p:ph type="body" sz="quarter" idx="18" hasCustomPrompt="1"/>
          </p:nvPr>
        </p:nvSpPr>
        <p:spPr>
          <a:xfrm>
            <a:off x="1275617" y="2275983"/>
            <a:ext cx="4488882" cy="1667734"/>
          </a:xfrm>
        </p:spPr>
        <p:txBody>
          <a:bodyPr tIns="640080">
            <a:normAutofit/>
          </a:bodyPr>
          <a:lstStyle>
            <a:lvl1pPr>
              <a:defRPr sz="1400" baseline="0">
                <a:solidFill>
                  <a:schemeClr val="accent1"/>
                </a:solidFill>
              </a:defRPr>
            </a:lvl1pPr>
          </a:lstStyle>
          <a:p>
            <a:pPr lvl="0"/>
            <a:r>
              <a:rPr lang="en-US"/>
              <a:t>List items for Title 1</a:t>
            </a:r>
          </a:p>
        </p:txBody>
      </p:sp>
      <p:sp>
        <p:nvSpPr>
          <p:cNvPr id="25" name="Text Placeholder 13"/>
          <p:cNvSpPr>
            <a:spLocks noGrp="1"/>
          </p:cNvSpPr>
          <p:nvPr>
            <p:ph type="body" sz="quarter" idx="21" hasCustomPrompt="1"/>
          </p:nvPr>
        </p:nvSpPr>
        <p:spPr>
          <a:xfrm>
            <a:off x="6486966" y="2275982"/>
            <a:ext cx="4488882" cy="1667735"/>
          </a:xfrm>
        </p:spPr>
        <p:txBody>
          <a:bodyPr vert="horz" lIns="91440" tIns="640080" rIns="91440" bIns="45720" rtlCol="0">
            <a:normAutofit/>
          </a:bodyPr>
          <a:lstStyle>
            <a:lvl1pPr>
              <a:defRPr lang="en-US" sz="1400" baseline="0">
                <a:solidFill>
                  <a:schemeClr val="tx2"/>
                </a:solidFill>
              </a:defRPr>
            </a:lvl1pPr>
          </a:lstStyle>
          <a:p>
            <a:pPr lvl="0"/>
            <a:r>
              <a:rPr lang="en-US"/>
              <a:t>List items for Title 2</a:t>
            </a:r>
          </a:p>
        </p:txBody>
      </p:sp>
      <p:sp>
        <p:nvSpPr>
          <p:cNvPr id="26" name="Text Placeholder 13"/>
          <p:cNvSpPr>
            <a:spLocks noGrp="1"/>
          </p:cNvSpPr>
          <p:nvPr>
            <p:ph type="body" sz="quarter" idx="22" hasCustomPrompt="1"/>
          </p:nvPr>
        </p:nvSpPr>
        <p:spPr>
          <a:xfrm>
            <a:off x="1275617" y="4469484"/>
            <a:ext cx="4488882" cy="1667734"/>
          </a:xfrm>
        </p:spPr>
        <p:txBody>
          <a:bodyPr vert="horz" lIns="91440" tIns="640080" rIns="91440" bIns="45720" rtlCol="0">
            <a:normAutofit/>
          </a:bodyPr>
          <a:lstStyle>
            <a:lvl1pPr>
              <a:defRPr lang="en-US" sz="1400" baseline="0">
                <a:solidFill>
                  <a:schemeClr val="accent3"/>
                </a:solidFill>
              </a:defRPr>
            </a:lvl1pPr>
          </a:lstStyle>
          <a:p>
            <a:pPr lvl="0"/>
            <a:r>
              <a:rPr lang="en-US"/>
              <a:t>List items for Title 3</a:t>
            </a:r>
          </a:p>
        </p:txBody>
      </p:sp>
      <p:sp>
        <p:nvSpPr>
          <p:cNvPr id="27" name="Text Placeholder 13"/>
          <p:cNvSpPr>
            <a:spLocks noGrp="1"/>
          </p:cNvSpPr>
          <p:nvPr>
            <p:ph type="body" sz="quarter" idx="23" hasCustomPrompt="1"/>
          </p:nvPr>
        </p:nvSpPr>
        <p:spPr>
          <a:xfrm>
            <a:off x="6486966" y="4469483"/>
            <a:ext cx="4488882" cy="1667735"/>
          </a:xfrm>
        </p:spPr>
        <p:txBody>
          <a:bodyPr vert="horz" lIns="91440" tIns="640080" rIns="91440" bIns="45720" rtlCol="0">
            <a:normAutofit/>
          </a:bodyPr>
          <a:lstStyle>
            <a:lvl1pPr>
              <a:defRPr lang="en-US" sz="1400" baseline="0">
                <a:solidFill>
                  <a:schemeClr val="accent4"/>
                </a:solidFill>
              </a:defRPr>
            </a:lvl1pPr>
          </a:lstStyle>
          <a:p>
            <a:pPr lvl="0"/>
            <a:r>
              <a:rPr lang="en-US"/>
              <a:t>List items for Title 4</a:t>
            </a:r>
          </a:p>
        </p:txBody>
      </p:sp>
      <p:sp>
        <p:nvSpPr>
          <p:cNvPr id="28" name="Text Placeholder 12"/>
          <p:cNvSpPr>
            <a:spLocks noGrp="1"/>
          </p:cNvSpPr>
          <p:nvPr>
            <p:ph type="body" sz="quarter" idx="24" hasCustomPrompt="1"/>
          </p:nvPr>
        </p:nvSpPr>
        <p:spPr>
          <a:xfrm>
            <a:off x="1275617" y="2275983"/>
            <a:ext cx="4488882" cy="496954"/>
          </a:xfrm>
          <a:solidFill>
            <a:schemeClr val="accent1"/>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Title 1</a:t>
            </a:r>
          </a:p>
        </p:txBody>
      </p:sp>
      <p:sp>
        <p:nvSpPr>
          <p:cNvPr id="29" name="Text Placeholder 12"/>
          <p:cNvSpPr>
            <a:spLocks noGrp="1"/>
          </p:cNvSpPr>
          <p:nvPr>
            <p:ph type="body" sz="quarter" idx="25" hasCustomPrompt="1"/>
          </p:nvPr>
        </p:nvSpPr>
        <p:spPr>
          <a:xfrm>
            <a:off x="1275617" y="4469484"/>
            <a:ext cx="4488882" cy="496954"/>
          </a:xfrm>
          <a:solidFill>
            <a:schemeClr val="accent3"/>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Title 3</a:t>
            </a:r>
          </a:p>
        </p:txBody>
      </p:sp>
      <p:sp>
        <p:nvSpPr>
          <p:cNvPr id="30" name="Text Placeholder 12"/>
          <p:cNvSpPr>
            <a:spLocks noGrp="1"/>
          </p:cNvSpPr>
          <p:nvPr>
            <p:ph type="body" sz="quarter" idx="26" hasCustomPrompt="1"/>
          </p:nvPr>
        </p:nvSpPr>
        <p:spPr>
          <a:xfrm>
            <a:off x="6486966" y="2275982"/>
            <a:ext cx="4488882" cy="496954"/>
          </a:xfrm>
          <a:solidFill>
            <a:schemeClr val="accent2"/>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Title 2</a:t>
            </a:r>
          </a:p>
        </p:txBody>
      </p:sp>
      <p:sp>
        <p:nvSpPr>
          <p:cNvPr id="31" name="Text Placeholder 12"/>
          <p:cNvSpPr>
            <a:spLocks noGrp="1"/>
          </p:cNvSpPr>
          <p:nvPr>
            <p:ph type="body" sz="quarter" idx="27" hasCustomPrompt="1"/>
          </p:nvPr>
        </p:nvSpPr>
        <p:spPr>
          <a:xfrm>
            <a:off x="6486966" y="4469483"/>
            <a:ext cx="4488882" cy="496954"/>
          </a:xfrm>
          <a:solidFill>
            <a:schemeClr val="accent4"/>
          </a:solidFill>
          <a:ln>
            <a:noFill/>
          </a:ln>
        </p:spPr>
        <p:txBody>
          <a:bodyPr vert="horz" wrap="square" lIns="91440" tIns="45720" rIns="91440" bIns="45720" rtlCol="0" anchor="ctr">
            <a:noAutofit/>
          </a:bodyPr>
          <a:lstStyle>
            <a:lvl1pPr marL="228600" indent="-228600" algn="ctr">
              <a:buNone/>
              <a:defRPr lang="en-US" sz="2400" b="1" cap="all" baseline="0">
                <a:solidFill>
                  <a:schemeClr val="bg1"/>
                </a:solidFill>
              </a:defRPr>
            </a:lvl1pPr>
          </a:lstStyle>
          <a:p>
            <a:pPr marL="0" lvl="0" indent="0"/>
            <a:r>
              <a:rPr lang="en-US"/>
              <a:t>Title 4</a:t>
            </a:r>
          </a:p>
        </p:txBody>
      </p:sp>
      <p:grpSp>
        <p:nvGrpSpPr>
          <p:cNvPr id="32" name="Group 31"/>
          <p:cNvGrpSpPr/>
          <p:nvPr userDrawn="1"/>
        </p:nvGrpSpPr>
        <p:grpSpPr>
          <a:xfrm>
            <a:off x="1155573" y="2173119"/>
            <a:ext cx="9880854" cy="4123944"/>
            <a:chOff x="1155573" y="2173119"/>
            <a:chExt cx="9880854" cy="4123944"/>
          </a:xfrm>
        </p:grpSpPr>
        <p:cxnSp>
          <p:nvCxnSpPr>
            <p:cNvPr id="10" name="Straight Connector 9"/>
            <p:cNvCxnSpPr/>
            <p:nvPr userDrawn="1"/>
          </p:nvCxnSpPr>
          <p:spPr>
            <a:xfrm>
              <a:off x="6096000" y="2173119"/>
              <a:ext cx="0" cy="4123944"/>
            </a:xfrm>
            <a:prstGeom prst="line">
              <a:avLst/>
            </a:prstGeom>
            <a:ln w="28575">
              <a:solidFill>
                <a:schemeClr val="tx2">
                  <a:lumMod val="40000"/>
                  <a:lumOff val="6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userDrawn="1"/>
          </p:nvCxnSpPr>
          <p:spPr>
            <a:xfrm>
              <a:off x="1155573" y="4235091"/>
              <a:ext cx="9880854" cy="0"/>
            </a:xfrm>
            <a:prstGeom prst="line">
              <a:avLst/>
            </a:prstGeom>
            <a:ln w="28575">
              <a:solidFill>
                <a:schemeClr val="tx2">
                  <a:lumMod val="40000"/>
                  <a:lumOff val="6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grpSp>
      <p:sp>
        <p:nvSpPr>
          <p:cNvPr id="16" name="Text Placeholder 15"/>
          <p:cNvSpPr>
            <a:spLocks noGrp="1"/>
          </p:cNvSpPr>
          <p:nvPr>
            <p:ph type="body" sz="quarter" idx="28" hasCustomPrompt="1"/>
          </p:nvPr>
        </p:nvSpPr>
        <p:spPr>
          <a:xfrm rot="16200000">
            <a:off x="-1475587" y="3897026"/>
            <a:ext cx="3861238" cy="619151"/>
          </a:xfrm>
        </p:spPr>
        <p:txBody>
          <a:bodyPr anchor="ctr"/>
          <a:lstStyle>
            <a:lvl1pPr marL="0" indent="0" algn="ctr">
              <a:buNone/>
              <a:defRPr cap="all" baseline="0"/>
            </a:lvl1pPr>
          </a:lstStyle>
          <a:p>
            <a:pPr lvl="0"/>
            <a:r>
              <a:rPr lang="en-US"/>
              <a:t>Title</a:t>
            </a:r>
          </a:p>
        </p:txBody>
      </p:sp>
      <p:sp>
        <p:nvSpPr>
          <p:cNvPr id="40" name="Text Placeholder 15"/>
          <p:cNvSpPr>
            <a:spLocks noGrp="1"/>
          </p:cNvSpPr>
          <p:nvPr>
            <p:ph type="body" sz="quarter" idx="29" hasCustomPrompt="1"/>
          </p:nvPr>
        </p:nvSpPr>
        <p:spPr>
          <a:xfrm>
            <a:off x="1275617" y="1888239"/>
            <a:ext cx="4488882" cy="387743"/>
          </a:xfrm>
        </p:spPr>
        <p:txBody>
          <a:bodyPr anchor="ctr">
            <a:noAutofit/>
          </a:bodyPr>
          <a:lstStyle>
            <a:lvl1pPr marL="0" indent="0" algn="ctr">
              <a:buNone/>
              <a:defRPr sz="2000"/>
            </a:lvl1pPr>
          </a:lstStyle>
          <a:p>
            <a:pPr lvl="0"/>
            <a:r>
              <a:rPr lang="en-US"/>
              <a:t>Subtitle</a:t>
            </a:r>
          </a:p>
        </p:txBody>
      </p:sp>
      <p:sp>
        <p:nvSpPr>
          <p:cNvPr id="41" name="Text Placeholder 15"/>
          <p:cNvSpPr>
            <a:spLocks noGrp="1"/>
          </p:cNvSpPr>
          <p:nvPr>
            <p:ph type="body" sz="quarter" idx="30" hasCustomPrompt="1"/>
          </p:nvPr>
        </p:nvSpPr>
        <p:spPr>
          <a:xfrm>
            <a:off x="1275616" y="1209788"/>
            <a:ext cx="9700231" cy="619151"/>
          </a:xfrm>
        </p:spPr>
        <p:txBody>
          <a:bodyPr anchor="ctr"/>
          <a:lstStyle>
            <a:lvl1pPr marL="0" indent="0" algn="ctr">
              <a:buNone/>
              <a:defRPr cap="all" baseline="0"/>
            </a:lvl1pPr>
          </a:lstStyle>
          <a:p>
            <a:pPr lvl="0"/>
            <a:r>
              <a:rPr lang="en-US"/>
              <a:t>Title</a:t>
            </a:r>
          </a:p>
        </p:txBody>
      </p:sp>
      <p:sp>
        <p:nvSpPr>
          <p:cNvPr id="42" name="Text Placeholder 15"/>
          <p:cNvSpPr>
            <a:spLocks noGrp="1"/>
          </p:cNvSpPr>
          <p:nvPr>
            <p:ph type="body" sz="quarter" idx="31" hasCustomPrompt="1"/>
          </p:nvPr>
        </p:nvSpPr>
        <p:spPr>
          <a:xfrm>
            <a:off x="6486966" y="1888239"/>
            <a:ext cx="4488882" cy="387743"/>
          </a:xfrm>
        </p:spPr>
        <p:txBody>
          <a:bodyPr anchor="ctr">
            <a:noAutofit/>
          </a:bodyPr>
          <a:lstStyle>
            <a:lvl1pPr marL="0" indent="0" algn="ctr">
              <a:buNone/>
              <a:defRPr sz="2000"/>
            </a:lvl1pPr>
          </a:lstStyle>
          <a:p>
            <a:pPr lvl="0"/>
            <a:r>
              <a:rPr lang="en-US"/>
              <a:t>Subtitle</a:t>
            </a:r>
          </a:p>
        </p:txBody>
      </p:sp>
      <p:sp>
        <p:nvSpPr>
          <p:cNvPr id="44" name="Text Placeholder 15"/>
          <p:cNvSpPr>
            <a:spLocks noGrp="1"/>
          </p:cNvSpPr>
          <p:nvPr>
            <p:ph type="body" sz="quarter" idx="32" hasCustomPrompt="1"/>
          </p:nvPr>
        </p:nvSpPr>
        <p:spPr>
          <a:xfrm rot="16200000">
            <a:off x="186245" y="2915977"/>
            <a:ext cx="1667735" cy="387743"/>
          </a:xfrm>
        </p:spPr>
        <p:txBody>
          <a:bodyPr anchor="ctr">
            <a:noAutofit/>
          </a:bodyPr>
          <a:lstStyle>
            <a:lvl1pPr marL="0" indent="0" algn="ctr">
              <a:buNone/>
              <a:defRPr sz="2000"/>
            </a:lvl1pPr>
          </a:lstStyle>
          <a:p>
            <a:pPr lvl="0"/>
            <a:r>
              <a:rPr lang="en-US"/>
              <a:t>Subtitle</a:t>
            </a:r>
          </a:p>
        </p:txBody>
      </p:sp>
      <p:sp>
        <p:nvSpPr>
          <p:cNvPr id="45" name="Text Placeholder 15"/>
          <p:cNvSpPr>
            <a:spLocks noGrp="1"/>
          </p:cNvSpPr>
          <p:nvPr>
            <p:ph type="body" sz="quarter" idx="33" hasCustomPrompt="1"/>
          </p:nvPr>
        </p:nvSpPr>
        <p:spPr>
          <a:xfrm rot="16200000">
            <a:off x="186244" y="5109479"/>
            <a:ext cx="1667735" cy="387743"/>
          </a:xfrm>
        </p:spPr>
        <p:txBody>
          <a:bodyPr anchor="ctr">
            <a:noAutofit/>
          </a:bodyPr>
          <a:lstStyle>
            <a:lvl1pPr marL="0" indent="0" algn="ctr">
              <a:buNone/>
              <a:defRPr sz="2000"/>
            </a:lvl1pPr>
          </a:lstStyle>
          <a:p>
            <a:pPr lvl="0"/>
            <a:r>
              <a:rPr lang="en-US"/>
              <a:t>Subtitle</a:t>
            </a:r>
          </a:p>
        </p:txBody>
      </p:sp>
      <p:sp>
        <p:nvSpPr>
          <p:cNvPr id="17" name="Oval 16"/>
          <p:cNvSpPr/>
          <p:nvPr userDrawn="1"/>
        </p:nvSpPr>
        <p:spPr>
          <a:xfrm>
            <a:off x="5917678" y="4056769"/>
            <a:ext cx="356644" cy="356644"/>
          </a:xfrm>
          <a:prstGeom prst="ellipse">
            <a:avLst/>
          </a:prstGeom>
          <a:solidFill>
            <a:schemeClr val="bg1"/>
          </a:solidFill>
          <a:ln w="28575">
            <a:solidFill>
              <a:schemeClr val="tx2">
                <a:lumMod val="40000"/>
                <a:lumOff val="6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34" name="Group 33"/>
          <p:cNvGrpSpPr/>
          <p:nvPr userDrawn="1"/>
        </p:nvGrpSpPr>
        <p:grpSpPr>
          <a:xfrm>
            <a:off x="0" y="6766560"/>
            <a:ext cx="12192000" cy="91440"/>
            <a:chOff x="0" y="4480421"/>
            <a:chExt cx="12192000" cy="91440"/>
          </a:xfrm>
        </p:grpSpPr>
        <p:sp>
          <p:nvSpPr>
            <p:cNvPr id="35" name="Rectangle 3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92875299"/>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3x3 matrix">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26" name="Text Placeholder 13"/>
          <p:cNvSpPr>
            <a:spLocks noGrp="1"/>
          </p:cNvSpPr>
          <p:nvPr>
            <p:ph type="body" sz="quarter" idx="22" hasCustomPrompt="1"/>
          </p:nvPr>
        </p:nvSpPr>
        <p:spPr>
          <a:xfrm>
            <a:off x="1275616" y="490277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16" name="Text Placeholder 15"/>
          <p:cNvSpPr>
            <a:spLocks noGrp="1"/>
          </p:cNvSpPr>
          <p:nvPr>
            <p:ph type="body" sz="quarter" idx="28" hasCustomPrompt="1"/>
          </p:nvPr>
        </p:nvSpPr>
        <p:spPr>
          <a:xfrm rot="16200000">
            <a:off x="-1475587" y="3897026"/>
            <a:ext cx="3861238" cy="619151"/>
          </a:xfrm>
        </p:spPr>
        <p:txBody>
          <a:bodyPr anchor="ctr"/>
          <a:lstStyle>
            <a:lvl1pPr marL="0" indent="0" algn="ctr">
              <a:buNone/>
              <a:defRPr cap="all" baseline="0"/>
            </a:lvl1pPr>
          </a:lstStyle>
          <a:p>
            <a:pPr lvl="0"/>
            <a:r>
              <a:rPr lang="en-US"/>
              <a:t>Title</a:t>
            </a:r>
          </a:p>
        </p:txBody>
      </p:sp>
      <p:sp>
        <p:nvSpPr>
          <p:cNvPr id="40" name="Text Placeholder 15"/>
          <p:cNvSpPr>
            <a:spLocks noGrp="1"/>
          </p:cNvSpPr>
          <p:nvPr>
            <p:ph type="body" sz="quarter" idx="29" hasCustomPrompt="1"/>
          </p:nvPr>
        </p:nvSpPr>
        <p:spPr>
          <a:xfrm>
            <a:off x="1275617" y="1860807"/>
            <a:ext cx="3108960" cy="387743"/>
          </a:xfrm>
        </p:spPr>
        <p:txBody>
          <a:bodyPr anchor="ctr">
            <a:noAutofit/>
          </a:bodyPr>
          <a:lstStyle>
            <a:lvl1pPr marL="0" indent="0" algn="ctr">
              <a:buNone/>
              <a:defRPr sz="2000"/>
            </a:lvl1pPr>
          </a:lstStyle>
          <a:p>
            <a:pPr lvl="0"/>
            <a:r>
              <a:rPr lang="en-US"/>
              <a:t>Subtitle</a:t>
            </a:r>
          </a:p>
        </p:txBody>
      </p:sp>
      <p:sp>
        <p:nvSpPr>
          <p:cNvPr id="41" name="Text Placeholder 15"/>
          <p:cNvSpPr>
            <a:spLocks noGrp="1"/>
          </p:cNvSpPr>
          <p:nvPr>
            <p:ph type="body" sz="quarter" idx="30" hasCustomPrompt="1"/>
          </p:nvPr>
        </p:nvSpPr>
        <p:spPr>
          <a:xfrm>
            <a:off x="1275616" y="1209788"/>
            <a:ext cx="9700232" cy="619151"/>
          </a:xfrm>
        </p:spPr>
        <p:txBody>
          <a:bodyPr anchor="ctr"/>
          <a:lstStyle>
            <a:lvl1pPr marL="0" indent="0" algn="ctr">
              <a:buNone/>
              <a:defRPr cap="all" baseline="0"/>
            </a:lvl1pPr>
          </a:lstStyle>
          <a:p>
            <a:pPr lvl="0"/>
            <a:r>
              <a:rPr lang="en-US"/>
              <a:t>Title</a:t>
            </a:r>
          </a:p>
        </p:txBody>
      </p:sp>
      <p:sp>
        <p:nvSpPr>
          <p:cNvPr id="42" name="Text Placeholder 15"/>
          <p:cNvSpPr>
            <a:spLocks noGrp="1"/>
          </p:cNvSpPr>
          <p:nvPr>
            <p:ph type="body" sz="quarter" idx="31" hasCustomPrompt="1"/>
          </p:nvPr>
        </p:nvSpPr>
        <p:spPr>
          <a:xfrm>
            <a:off x="7866888" y="1860807"/>
            <a:ext cx="3108960" cy="387743"/>
          </a:xfrm>
        </p:spPr>
        <p:txBody>
          <a:bodyPr anchor="ctr">
            <a:noAutofit/>
          </a:bodyPr>
          <a:lstStyle>
            <a:lvl1pPr marL="0" indent="0" algn="ctr">
              <a:buNone/>
              <a:defRPr sz="2000"/>
            </a:lvl1pPr>
          </a:lstStyle>
          <a:p>
            <a:pPr lvl="0"/>
            <a:r>
              <a:rPr lang="en-US"/>
              <a:t>Subtitle</a:t>
            </a:r>
          </a:p>
        </p:txBody>
      </p:sp>
      <p:sp>
        <p:nvSpPr>
          <p:cNvPr id="45" name="Text Placeholder 15"/>
          <p:cNvSpPr>
            <a:spLocks noGrp="1"/>
          </p:cNvSpPr>
          <p:nvPr>
            <p:ph type="body" sz="quarter" idx="33" hasCustomPrompt="1"/>
          </p:nvPr>
        </p:nvSpPr>
        <p:spPr>
          <a:xfrm rot="16200000">
            <a:off x="402894" y="5326125"/>
            <a:ext cx="1234440" cy="387743"/>
          </a:xfrm>
        </p:spPr>
        <p:txBody>
          <a:bodyPr anchor="ctr">
            <a:noAutofit/>
          </a:bodyPr>
          <a:lstStyle>
            <a:lvl1pPr marL="0" indent="0" algn="ctr">
              <a:buNone/>
              <a:defRPr sz="2000"/>
            </a:lvl1pPr>
          </a:lstStyle>
          <a:p>
            <a:pPr lvl="0"/>
            <a:r>
              <a:rPr lang="en-US"/>
              <a:t>Subtitle</a:t>
            </a:r>
          </a:p>
        </p:txBody>
      </p:sp>
      <p:sp>
        <p:nvSpPr>
          <p:cNvPr id="49" name="Text Placeholder 13"/>
          <p:cNvSpPr>
            <a:spLocks noGrp="1"/>
          </p:cNvSpPr>
          <p:nvPr>
            <p:ph type="body" sz="quarter" idx="34" hasCustomPrompt="1"/>
          </p:nvPr>
        </p:nvSpPr>
        <p:spPr>
          <a:xfrm>
            <a:off x="1275616" y="2275982"/>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50" name="Text Placeholder 15"/>
          <p:cNvSpPr>
            <a:spLocks noGrp="1"/>
          </p:cNvSpPr>
          <p:nvPr>
            <p:ph type="body" sz="quarter" idx="35" hasCustomPrompt="1"/>
          </p:nvPr>
        </p:nvSpPr>
        <p:spPr>
          <a:xfrm rot="16200000">
            <a:off x="402894" y="2699330"/>
            <a:ext cx="1234440" cy="387743"/>
          </a:xfrm>
        </p:spPr>
        <p:txBody>
          <a:bodyPr anchor="ctr">
            <a:noAutofit/>
          </a:bodyPr>
          <a:lstStyle>
            <a:lvl1pPr marL="0" indent="0" algn="ctr">
              <a:buNone/>
              <a:defRPr sz="2000"/>
            </a:lvl1pPr>
          </a:lstStyle>
          <a:p>
            <a:pPr lvl="0"/>
            <a:r>
              <a:rPr lang="en-US"/>
              <a:t>Subtitle</a:t>
            </a:r>
          </a:p>
        </p:txBody>
      </p:sp>
      <p:sp>
        <p:nvSpPr>
          <p:cNvPr id="51" name="Text Placeholder 13"/>
          <p:cNvSpPr>
            <a:spLocks noGrp="1"/>
          </p:cNvSpPr>
          <p:nvPr>
            <p:ph type="body" sz="quarter" idx="36" hasCustomPrompt="1"/>
          </p:nvPr>
        </p:nvSpPr>
        <p:spPr>
          <a:xfrm>
            <a:off x="1275617" y="3590099"/>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52" name="Text Placeholder 15"/>
          <p:cNvSpPr>
            <a:spLocks noGrp="1"/>
          </p:cNvSpPr>
          <p:nvPr>
            <p:ph type="body" sz="quarter" idx="37" hasCustomPrompt="1"/>
          </p:nvPr>
        </p:nvSpPr>
        <p:spPr>
          <a:xfrm rot="16200000">
            <a:off x="402895" y="4013447"/>
            <a:ext cx="1234440" cy="387743"/>
          </a:xfrm>
        </p:spPr>
        <p:txBody>
          <a:bodyPr anchor="ctr">
            <a:noAutofit/>
          </a:bodyPr>
          <a:lstStyle>
            <a:lvl1pPr marL="0" indent="0" algn="ctr">
              <a:buNone/>
              <a:defRPr sz="2000"/>
            </a:lvl1pPr>
          </a:lstStyle>
          <a:p>
            <a:pPr lvl="0"/>
            <a:r>
              <a:rPr lang="en-US"/>
              <a:t>Subtitle</a:t>
            </a:r>
          </a:p>
        </p:txBody>
      </p:sp>
      <p:sp>
        <p:nvSpPr>
          <p:cNvPr id="59" name="Text Placeholder 13"/>
          <p:cNvSpPr>
            <a:spLocks noGrp="1"/>
          </p:cNvSpPr>
          <p:nvPr>
            <p:ph type="body" sz="quarter" idx="43" hasCustomPrompt="1"/>
          </p:nvPr>
        </p:nvSpPr>
        <p:spPr>
          <a:xfrm>
            <a:off x="7866888" y="490277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0" name="Text Placeholder 13"/>
          <p:cNvSpPr>
            <a:spLocks noGrp="1"/>
          </p:cNvSpPr>
          <p:nvPr>
            <p:ph type="body" sz="quarter" idx="44" hasCustomPrompt="1"/>
          </p:nvPr>
        </p:nvSpPr>
        <p:spPr>
          <a:xfrm>
            <a:off x="7866888" y="227208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1" name="Text Placeholder 13"/>
          <p:cNvSpPr>
            <a:spLocks noGrp="1"/>
          </p:cNvSpPr>
          <p:nvPr>
            <p:ph type="body" sz="quarter" idx="45" hasCustomPrompt="1"/>
          </p:nvPr>
        </p:nvSpPr>
        <p:spPr>
          <a:xfrm>
            <a:off x="7866888" y="3590099"/>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3" name="Text Placeholder 13"/>
          <p:cNvSpPr>
            <a:spLocks noGrp="1"/>
          </p:cNvSpPr>
          <p:nvPr>
            <p:ph type="body" sz="quarter" idx="46" hasCustomPrompt="1"/>
          </p:nvPr>
        </p:nvSpPr>
        <p:spPr>
          <a:xfrm>
            <a:off x="4541520" y="227208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4" name="Text Placeholder 13"/>
          <p:cNvSpPr>
            <a:spLocks noGrp="1"/>
          </p:cNvSpPr>
          <p:nvPr>
            <p:ph type="body" sz="quarter" idx="47" hasCustomPrompt="1"/>
          </p:nvPr>
        </p:nvSpPr>
        <p:spPr>
          <a:xfrm>
            <a:off x="4548392" y="3590099"/>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5" name="Text Placeholder 13"/>
          <p:cNvSpPr>
            <a:spLocks noGrp="1"/>
          </p:cNvSpPr>
          <p:nvPr>
            <p:ph type="body" sz="quarter" idx="48" hasCustomPrompt="1"/>
          </p:nvPr>
        </p:nvSpPr>
        <p:spPr>
          <a:xfrm>
            <a:off x="4548392" y="4902777"/>
            <a:ext cx="3108960" cy="1234440"/>
          </a:xfrm>
        </p:spPr>
        <p:txBody>
          <a:bodyPr vert="horz" lIns="91440" tIns="365760" rIns="91440" bIns="45720" rtlCol="0">
            <a:normAutofit/>
          </a:bodyPr>
          <a:lstStyle>
            <a:lvl1pPr>
              <a:defRPr lang="en-US" sz="1400" baseline="0">
                <a:solidFill>
                  <a:schemeClr val="bg2">
                    <a:lumMod val="75000"/>
                  </a:schemeClr>
                </a:solidFill>
              </a:defRPr>
            </a:lvl1pPr>
          </a:lstStyle>
          <a:p>
            <a:pPr lvl="0"/>
            <a:r>
              <a:rPr lang="en-US"/>
              <a:t>List items</a:t>
            </a:r>
          </a:p>
        </p:txBody>
      </p:sp>
      <p:sp>
        <p:nvSpPr>
          <p:cNvPr id="66" name="Text Placeholder 15"/>
          <p:cNvSpPr>
            <a:spLocks noGrp="1"/>
          </p:cNvSpPr>
          <p:nvPr>
            <p:ph type="body" sz="quarter" idx="49" hasCustomPrompt="1"/>
          </p:nvPr>
        </p:nvSpPr>
        <p:spPr>
          <a:xfrm>
            <a:off x="4541520" y="1860807"/>
            <a:ext cx="3108960" cy="387743"/>
          </a:xfrm>
        </p:spPr>
        <p:txBody>
          <a:bodyPr anchor="ctr">
            <a:noAutofit/>
          </a:bodyPr>
          <a:lstStyle>
            <a:lvl1pPr marL="0" indent="0" algn="ctr">
              <a:buNone/>
              <a:defRPr sz="2000"/>
            </a:lvl1pPr>
          </a:lstStyle>
          <a:p>
            <a:pPr lvl="0"/>
            <a:r>
              <a:rPr lang="en-US"/>
              <a:t>Subtitle</a:t>
            </a:r>
          </a:p>
        </p:txBody>
      </p:sp>
      <p:cxnSp>
        <p:nvCxnSpPr>
          <p:cNvPr id="67" name="Straight Connector 66"/>
          <p:cNvCxnSpPr/>
          <p:nvPr userDrawn="1"/>
        </p:nvCxnSpPr>
        <p:spPr>
          <a:xfrm>
            <a:off x="11346928" y="1888239"/>
            <a:ext cx="0" cy="4422714"/>
          </a:xfrm>
          <a:prstGeom prst="line">
            <a:avLst/>
          </a:prstGeom>
          <a:ln w="28575">
            <a:solidFill>
              <a:schemeClr val="tx2">
                <a:lumMod val="40000"/>
                <a:lumOff val="6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userDrawn="1"/>
        </p:nvCxnSpPr>
        <p:spPr>
          <a:xfrm>
            <a:off x="826244" y="6261228"/>
            <a:ext cx="10527556" cy="0"/>
          </a:xfrm>
          <a:prstGeom prst="line">
            <a:avLst/>
          </a:prstGeom>
          <a:ln w="28575">
            <a:solidFill>
              <a:schemeClr val="tx2">
                <a:lumMod val="40000"/>
                <a:lumOff val="60000"/>
              </a:schemeClr>
            </a:solidFill>
            <a:headEnd type="triangle" w="med" len="med"/>
            <a:tailEnd type="none" w="med" len="med"/>
          </a:ln>
        </p:spPr>
        <p:style>
          <a:lnRef idx="1">
            <a:schemeClr val="accent1"/>
          </a:lnRef>
          <a:fillRef idx="0">
            <a:schemeClr val="accent1"/>
          </a:fillRef>
          <a:effectRef idx="0">
            <a:schemeClr val="accent1"/>
          </a:effectRef>
          <a:fontRef idx="minor">
            <a:schemeClr val="tx1"/>
          </a:fontRef>
        </p:style>
      </p:cxnSp>
      <p:sp>
        <p:nvSpPr>
          <p:cNvPr id="69" name="Oval 68"/>
          <p:cNvSpPr/>
          <p:nvPr userDrawn="1"/>
        </p:nvSpPr>
        <p:spPr>
          <a:xfrm>
            <a:off x="11168606" y="6082906"/>
            <a:ext cx="356644" cy="356644"/>
          </a:xfrm>
          <a:prstGeom prst="ellipse">
            <a:avLst/>
          </a:prstGeom>
          <a:solidFill>
            <a:schemeClr val="bg1"/>
          </a:solidFill>
          <a:ln w="28575">
            <a:solidFill>
              <a:schemeClr val="tx2">
                <a:lumMod val="40000"/>
                <a:lumOff val="60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0" name="Text Placeholder 12"/>
          <p:cNvSpPr>
            <a:spLocks noGrp="1"/>
          </p:cNvSpPr>
          <p:nvPr>
            <p:ph type="body" sz="quarter" idx="24" hasCustomPrompt="1"/>
          </p:nvPr>
        </p:nvSpPr>
        <p:spPr>
          <a:xfrm>
            <a:off x="1275617" y="2275983"/>
            <a:ext cx="3108959" cy="283062"/>
          </a:xfrm>
          <a:solidFill>
            <a:schemeClr val="accent1"/>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1" name="Text Placeholder 12"/>
          <p:cNvSpPr>
            <a:spLocks noGrp="1"/>
          </p:cNvSpPr>
          <p:nvPr>
            <p:ph type="body" sz="quarter" idx="50" hasCustomPrompt="1"/>
          </p:nvPr>
        </p:nvSpPr>
        <p:spPr>
          <a:xfrm>
            <a:off x="1275617" y="3590099"/>
            <a:ext cx="3108959" cy="283062"/>
          </a:xfrm>
          <a:solidFill>
            <a:schemeClr val="accent1"/>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2" name="Text Placeholder 12"/>
          <p:cNvSpPr>
            <a:spLocks noGrp="1"/>
          </p:cNvSpPr>
          <p:nvPr>
            <p:ph type="body" sz="quarter" idx="51" hasCustomPrompt="1"/>
          </p:nvPr>
        </p:nvSpPr>
        <p:spPr>
          <a:xfrm>
            <a:off x="1315228" y="4902777"/>
            <a:ext cx="3108959" cy="283062"/>
          </a:xfrm>
          <a:solidFill>
            <a:schemeClr val="accent4"/>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3" name="Text Placeholder 12"/>
          <p:cNvSpPr>
            <a:spLocks noGrp="1"/>
          </p:cNvSpPr>
          <p:nvPr>
            <p:ph type="body" sz="quarter" idx="52" hasCustomPrompt="1"/>
          </p:nvPr>
        </p:nvSpPr>
        <p:spPr>
          <a:xfrm>
            <a:off x="4548392" y="2275982"/>
            <a:ext cx="3108959" cy="283062"/>
          </a:xfrm>
          <a:solidFill>
            <a:schemeClr val="accent1"/>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4" name="Text Placeholder 12"/>
          <p:cNvSpPr>
            <a:spLocks noGrp="1"/>
          </p:cNvSpPr>
          <p:nvPr>
            <p:ph type="body" sz="quarter" idx="53" hasCustomPrompt="1"/>
          </p:nvPr>
        </p:nvSpPr>
        <p:spPr>
          <a:xfrm>
            <a:off x="4548392" y="3590099"/>
            <a:ext cx="3108959" cy="283062"/>
          </a:xfrm>
          <a:solidFill>
            <a:schemeClr val="accent4"/>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5" name="Text Placeholder 12"/>
          <p:cNvSpPr>
            <a:spLocks noGrp="1"/>
          </p:cNvSpPr>
          <p:nvPr>
            <p:ph type="body" sz="quarter" idx="54" hasCustomPrompt="1"/>
          </p:nvPr>
        </p:nvSpPr>
        <p:spPr>
          <a:xfrm>
            <a:off x="4548392" y="4902777"/>
            <a:ext cx="3108959" cy="283062"/>
          </a:xfrm>
          <a:solidFill>
            <a:schemeClr val="accent3"/>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6" name="Text Placeholder 12"/>
          <p:cNvSpPr>
            <a:spLocks noGrp="1"/>
          </p:cNvSpPr>
          <p:nvPr>
            <p:ph type="body" sz="quarter" idx="55" hasCustomPrompt="1"/>
          </p:nvPr>
        </p:nvSpPr>
        <p:spPr>
          <a:xfrm>
            <a:off x="7866888" y="2275982"/>
            <a:ext cx="3108959" cy="283062"/>
          </a:xfrm>
          <a:solidFill>
            <a:schemeClr val="accent4"/>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7" name="Text Placeholder 12"/>
          <p:cNvSpPr>
            <a:spLocks noGrp="1"/>
          </p:cNvSpPr>
          <p:nvPr>
            <p:ph type="body" sz="quarter" idx="56" hasCustomPrompt="1"/>
          </p:nvPr>
        </p:nvSpPr>
        <p:spPr>
          <a:xfrm>
            <a:off x="7866888" y="3590099"/>
            <a:ext cx="3108959" cy="283062"/>
          </a:xfrm>
          <a:solidFill>
            <a:schemeClr val="accent3"/>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sp>
        <p:nvSpPr>
          <p:cNvPr id="78" name="Text Placeholder 12"/>
          <p:cNvSpPr>
            <a:spLocks noGrp="1"/>
          </p:cNvSpPr>
          <p:nvPr>
            <p:ph type="body" sz="quarter" idx="57" hasCustomPrompt="1"/>
          </p:nvPr>
        </p:nvSpPr>
        <p:spPr>
          <a:xfrm>
            <a:off x="7866888" y="4902777"/>
            <a:ext cx="3108959" cy="283062"/>
          </a:xfrm>
          <a:solidFill>
            <a:schemeClr val="accent3"/>
          </a:solidFill>
          <a:ln>
            <a:noFill/>
          </a:ln>
        </p:spPr>
        <p:txBody>
          <a:bodyPr vert="horz" wrap="square" lIns="91440" tIns="45720" rIns="91440" bIns="45720" rtlCol="0" anchor="ctr">
            <a:noAutofit/>
          </a:bodyPr>
          <a:lstStyle>
            <a:lvl1pPr marL="228600" indent="-228600" algn="ctr">
              <a:buNone/>
              <a:defRPr lang="en-US" sz="1600" b="1" cap="all" baseline="0">
                <a:solidFill>
                  <a:schemeClr val="bg1"/>
                </a:solidFill>
              </a:defRPr>
            </a:lvl1pPr>
          </a:lstStyle>
          <a:p>
            <a:pPr marL="0" lvl="0" indent="0"/>
            <a:r>
              <a:rPr lang="en-US"/>
              <a:t>Title</a:t>
            </a:r>
          </a:p>
        </p:txBody>
      </p:sp>
      <p:grpSp>
        <p:nvGrpSpPr>
          <p:cNvPr id="43" name="Group 42"/>
          <p:cNvGrpSpPr/>
          <p:nvPr userDrawn="1"/>
        </p:nvGrpSpPr>
        <p:grpSpPr>
          <a:xfrm>
            <a:off x="0" y="6766560"/>
            <a:ext cx="12192000" cy="91440"/>
            <a:chOff x="0" y="4480421"/>
            <a:chExt cx="12192000" cy="91440"/>
          </a:xfrm>
        </p:grpSpPr>
        <p:sp>
          <p:nvSpPr>
            <p:cNvPr id="44" name="Rectangle 4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724803101"/>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fishbone 4 caus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13"/>
          <p:cNvSpPr>
            <a:spLocks noGrp="1"/>
          </p:cNvSpPr>
          <p:nvPr>
            <p:ph type="body" sz="quarter" idx="22" hasCustomPrompt="1"/>
          </p:nvPr>
        </p:nvSpPr>
        <p:spPr>
          <a:xfrm>
            <a:off x="6547499"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54" name="Text Placeholder 13"/>
          <p:cNvSpPr>
            <a:spLocks noGrp="1"/>
          </p:cNvSpPr>
          <p:nvPr>
            <p:ph type="body" sz="quarter" idx="27" hasCustomPrompt="1"/>
          </p:nvPr>
        </p:nvSpPr>
        <p:spPr>
          <a:xfrm>
            <a:off x="5970730"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55" name="Text Placeholder 13"/>
          <p:cNvSpPr>
            <a:spLocks noGrp="1"/>
          </p:cNvSpPr>
          <p:nvPr>
            <p:ph type="body" sz="quarter" idx="28" hasCustomPrompt="1"/>
          </p:nvPr>
        </p:nvSpPr>
        <p:spPr>
          <a:xfrm>
            <a:off x="5393962"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56" name="Text Placeholder 13"/>
          <p:cNvSpPr>
            <a:spLocks noGrp="1"/>
          </p:cNvSpPr>
          <p:nvPr>
            <p:ph type="body" sz="quarter" idx="29" hasCustomPrompt="1"/>
          </p:nvPr>
        </p:nvSpPr>
        <p:spPr>
          <a:xfrm>
            <a:off x="3722263"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57" name="Text Placeholder 13"/>
          <p:cNvSpPr>
            <a:spLocks noGrp="1"/>
          </p:cNvSpPr>
          <p:nvPr>
            <p:ph type="body" sz="quarter" idx="30" hasCustomPrompt="1"/>
          </p:nvPr>
        </p:nvSpPr>
        <p:spPr>
          <a:xfrm>
            <a:off x="3145494"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58" name="Text Placeholder 13"/>
          <p:cNvSpPr>
            <a:spLocks noGrp="1"/>
          </p:cNvSpPr>
          <p:nvPr>
            <p:ph type="body" sz="quarter" idx="31" hasCustomPrompt="1"/>
          </p:nvPr>
        </p:nvSpPr>
        <p:spPr>
          <a:xfrm>
            <a:off x="2568726"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90" name="Text Placeholder 12"/>
          <p:cNvSpPr>
            <a:spLocks noGrp="1"/>
          </p:cNvSpPr>
          <p:nvPr>
            <p:ph type="body" sz="quarter" idx="32" hasCustomPrompt="1"/>
          </p:nvPr>
        </p:nvSpPr>
        <p:spPr>
          <a:xfrm rot="18900000">
            <a:off x="3536016"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3</a:t>
            </a:r>
          </a:p>
        </p:txBody>
      </p:sp>
      <p:sp>
        <p:nvSpPr>
          <p:cNvPr id="91" name="Text Placeholder 12"/>
          <p:cNvSpPr>
            <a:spLocks noGrp="1"/>
          </p:cNvSpPr>
          <p:nvPr>
            <p:ph type="body" sz="quarter" idx="33" hasCustomPrompt="1"/>
          </p:nvPr>
        </p:nvSpPr>
        <p:spPr>
          <a:xfrm rot="18900000">
            <a:off x="6432662"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4</a:t>
            </a:r>
          </a:p>
        </p:txBody>
      </p:sp>
      <p:sp>
        <p:nvSpPr>
          <p:cNvPr id="92" name="Text Placeholder 12"/>
          <p:cNvSpPr>
            <a:spLocks noGrp="1"/>
          </p:cNvSpPr>
          <p:nvPr>
            <p:ph type="body" sz="quarter" idx="34" hasCustomPrompt="1"/>
          </p:nvPr>
        </p:nvSpPr>
        <p:spPr>
          <a:xfrm rot="2700000">
            <a:off x="6432662" y="2292301"/>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2</a:t>
            </a:r>
          </a:p>
        </p:txBody>
      </p:sp>
      <p:sp>
        <p:nvSpPr>
          <p:cNvPr id="93" name="Text Placeholder 12"/>
          <p:cNvSpPr>
            <a:spLocks noGrp="1"/>
          </p:cNvSpPr>
          <p:nvPr>
            <p:ph type="body" sz="quarter" idx="35" hasCustomPrompt="1"/>
          </p:nvPr>
        </p:nvSpPr>
        <p:spPr>
          <a:xfrm rot="2700000">
            <a:off x="3536016" y="2292302"/>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1</a:t>
            </a:r>
          </a:p>
        </p:txBody>
      </p:sp>
      <p:sp>
        <p:nvSpPr>
          <p:cNvPr id="106" name="Text Placeholder 13"/>
          <p:cNvSpPr>
            <a:spLocks noGrp="1"/>
          </p:cNvSpPr>
          <p:nvPr>
            <p:ph type="body" sz="quarter" idx="36" hasCustomPrompt="1"/>
          </p:nvPr>
        </p:nvSpPr>
        <p:spPr>
          <a:xfrm>
            <a:off x="2568726" y="1484665"/>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07" name="Text Placeholder 13"/>
          <p:cNvSpPr>
            <a:spLocks noGrp="1"/>
          </p:cNvSpPr>
          <p:nvPr>
            <p:ph type="body" sz="quarter" idx="37" hasCustomPrompt="1"/>
          </p:nvPr>
        </p:nvSpPr>
        <p:spPr>
          <a:xfrm>
            <a:off x="3145494" y="216112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08" name="Text Placeholder 13"/>
          <p:cNvSpPr>
            <a:spLocks noGrp="1"/>
          </p:cNvSpPr>
          <p:nvPr>
            <p:ph type="body" sz="quarter" idx="38" hasCustomPrompt="1"/>
          </p:nvPr>
        </p:nvSpPr>
        <p:spPr>
          <a:xfrm>
            <a:off x="3722263" y="283759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12" name="Text Placeholder 13"/>
          <p:cNvSpPr>
            <a:spLocks noGrp="1"/>
          </p:cNvSpPr>
          <p:nvPr>
            <p:ph type="body" sz="quarter" idx="39" hasCustomPrompt="1"/>
          </p:nvPr>
        </p:nvSpPr>
        <p:spPr>
          <a:xfrm>
            <a:off x="5393962" y="1496710"/>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13" name="Text Placeholder 13"/>
          <p:cNvSpPr>
            <a:spLocks noGrp="1"/>
          </p:cNvSpPr>
          <p:nvPr>
            <p:ph type="body" sz="quarter" idx="40" hasCustomPrompt="1"/>
          </p:nvPr>
        </p:nvSpPr>
        <p:spPr>
          <a:xfrm>
            <a:off x="5970730" y="2173174"/>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14" name="Text Placeholder 13"/>
          <p:cNvSpPr>
            <a:spLocks noGrp="1"/>
          </p:cNvSpPr>
          <p:nvPr>
            <p:ph type="body" sz="quarter" idx="41" hasCustomPrompt="1"/>
          </p:nvPr>
        </p:nvSpPr>
        <p:spPr>
          <a:xfrm>
            <a:off x="6547499" y="2849637"/>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18" name="Text Placeholder 13"/>
          <p:cNvSpPr>
            <a:spLocks noGrp="1"/>
          </p:cNvSpPr>
          <p:nvPr>
            <p:ph type="body" sz="quarter" idx="42" hasCustomPrompt="1"/>
          </p:nvPr>
        </p:nvSpPr>
        <p:spPr>
          <a:xfrm>
            <a:off x="409002" y="284387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19" name="Text Placeholder 13"/>
          <p:cNvSpPr>
            <a:spLocks noGrp="1"/>
          </p:cNvSpPr>
          <p:nvPr>
            <p:ph type="body" sz="quarter" idx="43" hasCustomPrompt="1"/>
          </p:nvPr>
        </p:nvSpPr>
        <p:spPr>
          <a:xfrm>
            <a:off x="401192" y="3540747"/>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20" name="Text Placeholder 13"/>
          <p:cNvSpPr>
            <a:spLocks noGrp="1"/>
          </p:cNvSpPr>
          <p:nvPr>
            <p:ph type="body" sz="quarter" idx="44" hasCustomPrompt="1"/>
          </p:nvPr>
        </p:nvSpPr>
        <p:spPr>
          <a:xfrm>
            <a:off x="401192" y="4237617"/>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21" name="Text Placeholder 12"/>
          <p:cNvSpPr>
            <a:spLocks noGrp="1"/>
          </p:cNvSpPr>
          <p:nvPr>
            <p:ph type="body" sz="quarter" idx="45" hasCustomPrompt="1"/>
          </p:nvPr>
        </p:nvSpPr>
        <p:spPr>
          <a:xfrm>
            <a:off x="1865376" y="3581099"/>
            <a:ext cx="1225296" cy="475488"/>
          </a:xfrm>
          <a:prstGeom prst="rightArrow">
            <a:avLst>
              <a:gd name="adj1" fmla="val 60684"/>
              <a:gd name="adj2" fmla="val 50000"/>
            </a:avLst>
          </a:prstGeom>
          <a:solidFill>
            <a:schemeClr val="accent4"/>
          </a:solidFill>
          <a:ln>
            <a:noFill/>
          </a:ln>
        </p:spPr>
        <p:txBody>
          <a:bodyPr vert="horz" wrap="square" lIns="91440" tIns="45720" rIns="91440" bIns="45720" rtlCol="0" anchor="ctr">
            <a:noAutofit/>
          </a:bodyPr>
          <a:lstStyle>
            <a:lvl1pPr marL="228600" indent="-228600" algn="ctr">
              <a:buNone/>
              <a:defRPr lang="en-US" sz="1600" b="1" cap="none" baseline="0">
                <a:solidFill>
                  <a:schemeClr val="bg1"/>
                </a:solidFill>
              </a:defRPr>
            </a:lvl1pPr>
          </a:lstStyle>
          <a:p>
            <a:pPr marL="0" lvl="0" indent="0"/>
            <a:r>
              <a:rPr lang="en-US"/>
              <a:t>Item</a:t>
            </a:r>
          </a:p>
        </p:txBody>
      </p:sp>
      <p:sp>
        <p:nvSpPr>
          <p:cNvPr id="125" name="Text Placeholder 12"/>
          <p:cNvSpPr>
            <a:spLocks noGrp="1"/>
          </p:cNvSpPr>
          <p:nvPr>
            <p:ph type="body" sz="quarter" idx="46" hasCustomPrompt="1"/>
          </p:nvPr>
        </p:nvSpPr>
        <p:spPr>
          <a:xfrm>
            <a:off x="3090672" y="3624716"/>
            <a:ext cx="6519672" cy="384048"/>
          </a:xfrm>
          <a:prstGeom prst="homePlate">
            <a:avLst/>
          </a:prstGeom>
          <a:solidFill>
            <a:schemeClr val="accent2"/>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Cause &amp; Effect Fishbone Diagram</a:t>
            </a:r>
          </a:p>
        </p:txBody>
      </p:sp>
      <p:sp>
        <p:nvSpPr>
          <p:cNvPr id="129" name="Text Placeholder 128"/>
          <p:cNvSpPr>
            <a:spLocks noGrp="1"/>
          </p:cNvSpPr>
          <p:nvPr>
            <p:ph type="body" sz="quarter" idx="48" hasCustomPrompt="1"/>
          </p:nvPr>
        </p:nvSpPr>
        <p:spPr>
          <a:xfrm>
            <a:off x="9637781" y="3540747"/>
            <a:ext cx="2281936" cy="548640"/>
          </a:xfrm>
          <a:solidFill>
            <a:schemeClr val="accent3"/>
          </a:solidFill>
        </p:spPr>
        <p:txBody>
          <a:bodyPr wrap="square" anchor="ctr">
            <a:spAutoFit/>
          </a:bodyPr>
          <a:lstStyle>
            <a:lvl1pPr marL="0" indent="0" algn="ctr">
              <a:buNone/>
              <a:defRPr sz="2200" b="1" cap="all" baseline="0">
                <a:solidFill>
                  <a:schemeClr val="bg1"/>
                </a:solidFill>
              </a:defRPr>
            </a:lvl1pPr>
          </a:lstStyle>
          <a:p>
            <a:pPr lvl="0"/>
            <a:r>
              <a:rPr lang="en-US"/>
              <a:t>Effect</a:t>
            </a:r>
          </a:p>
        </p:txBody>
      </p:sp>
      <p:grpSp>
        <p:nvGrpSpPr>
          <p:cNvPr id="35" name="Group 34"/>
          <p:cNvGrpSpPr/>
          <p:nvPr userDrawn="1"/>
        </p:nvGrpSpPr>
        <p:grpSpPr>
          <a:xfrm>
            <a:off x="0" y="6766560"/>
            <a:ext cx="12192000" cy="91440"/>
            <a:chOff x="0" y="4480421"/>
            <a:chExt cx="12192000" cy="91440"/>
          </a:xfrm>
        </p:grpSpPr>
        <p:sp>
          <p:nvSpPr>
            <p:cNvPr id="36" name="Rectangle 3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3984418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fishbone 6 cause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13"/>
          <p:cNvSpPr>
            <a:spLocks noGrp="1"/>
          </p:cNvSpPr>
          <p:nvPr>
            <p:ph type="body" sz="quarter" idx="22" hasCustomPrompt="1"/>
          </p:nvPr>
        </p:nvSpPr>
        <p:spPr>
          <a:xfrm>
            <a:off x="6703908"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54" name="Text Placeholder 13"/>
          <p:cNvSpPr>
            <a:spLocks noGrp="1"/>
          </p:cNvSpPr>
          <p:nvPr>
            <p:ph type="body" sz="quarter" idx="27" hasCustomPrompt="1"/>
          </p:nvPr>
        </p:nvSpPr>
        <p:spPr>
          <a:xfrm>
            <a:off x="6127139"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55" name="Text Placeholder 13"/>
          <p:cNvSpPr>
            <a:spLocks noGrp="1"/>
          </p:cNvSpPr>
          <p:nvPr>
            <p:ph type="body" sz="quarter" idx="28" hasCustomPrompt="1"/>
          </p:nvPr>
        </p:nvSpPr>
        <p:spPr>
          <a:xfrm>
            <a:off x="5550371"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56" name="Text Placeholder 13"/>
          <p:cNvSpPr>
            <a:spLocks noGrp="1"/>
          </p:cNvSpPr>
          <p:nvPr>
            <p:ph type="body" sz="quarter" idx="29" hasCustomPrompt="1"/>
          </p:nvPr>
        </p:nvSpPr>
        <p:spPr>
          <a:xfrm>
            <a:off x="3878672"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57" name="Text Placeholder 13"/>
          <p:cNvSpPr>
            <a:spLocks noGrp="1"/>
          </p:cNvSpPr>
          <p:nvPr>
            <p:ph type="body" sz="quarter" idx="30" hasCustomPrompt="1"/>
          </p:nvPr>
        </p:nvSpPr>
        <p:spPr>
          <a:xfrm>
            <a:off x="3301903"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58" name="Text Placeholder 13"/>
          <p:cNvSpPr>
            <a:spLocks noGrp="1"/>
          </p:cNvSpPr>
          <p:nvPr>
            <p:ph type="body" sz="quarter" idx="31" hasCustomPrompt="1"/>
          </p:nvPr>
        </p:nvSpPr>
        <p:spPr>
          <a:xfrm>
            <a:off x="2725135"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90" name="Text Placeholder 12"/>
          <p:cNvSpPr>
            <a:spLocks noGrp="1"/>
          </p:cNvSpPr>
          <p:nvPr>
            <p:ph type="body" sz="quarter" idx="32" hasCustomPrompt="1"/>
          </p:nvPr>
        </p:nvSpPr>
        <p:spPr>
          <a:xfrm rot="18900000">
            <a:off x="3692425"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3</a:t>
            </a:r>
          </a:p>
        </p:txBody>
      </p:sp>
      <p:sp>
        <p:nvSpPr>
          <p:cNvPr id="91" name="Text Placeholder 12"/>
          <p:cNvSpPr>
            <a:spLocks noGrp="1"/>
          </p:cNvSpPr>
          <p:nvPr>
            <p:ph type="body" sz="quarter" idx="33" hasCustomPrompt="1"/>
          </p:nvPr>
        </p:nvSpPr>
        <p:spPr>
          <a:xfrm rot="18900000">
            <a:off x="6589071"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4</a:t>
            </a:r>
          </a:p>
        </p:txBody>
      </p:sp>
      <p:sp>
        <p:nvSpPr>
          <p:cNvPr id="92" name="Text Placeholder 12"/>
          <p:cNvSpPr>
            <a:spLocks noGrp="1"/>
          </p:cNvSpPr>
          <p:nvPr>
            <p:ph type="body" sz="quarter" idx="34" hasCustomPrompt="1"/>
          </p:nvPr>
        </p:nvSpPr>
        <p:spPr>
          <a:xfrm rot="2700000">
            <a:off x="6589071" y="2292301"/>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2</a:t>
            </a:r>
          </a:p>
        </p:txBody>
      </p:sp>
      <p:sp>
        <p:nvSpPr>
          <p:cNvPr id="93" name="Text Placeholder 12"/>
          <p:cNvSpPr>
            <a:spLocks noGrp="1"/>
          </p:cNvSpPr>
          <p:nvPr>
            <p:ph type="body" sz="quarter" idx="35" hasCustomPrompt="1"/>
          </p:nvPr>
        </p:nvSpPr>
        <p:spPr>
          <a:xfrm rot="2700000">
            <a:off x="3692425" y="2292302"/>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1</a:t>
            </a:r>
          </a:p>
        </p:txBody>
      </p:sp>
      <p:sp>
        <p:nvSpPr>
          <p:cNvPr id="106" name="Text Placeholder 13"/>
          <p:cNvSpPr>
            <a:spLocks noGrp="1"/>
          </p:cNvSpPr>
          <p:nvPr>
            <p:ph type="body" sz="quarter" idx="36" hasCustomPrompt="1"/>
          </p:nvPr>
        </p:nvSpPr>
        <p:spPr>
          <a:xfrm>
            <a:off x="2725135" y="1484665"/>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07" name="Text Placeholder 13"/>
          <p:cNvSpPr>
            <a:spLocks noGrp="1"/>
          </p:cNvSpPr>
          <p:nvPr>
            <p:ph type="body" sz="quarter" idx="37" hasCustomPrompt="1"/>
          </p:nvPr>
        </p:nvSpPr>
        <p:spPr>
          <a:xfrm>
            <a:off x="3301903" y="216112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08" name="Text Placeholder 13"/>
          <p:cNvSpPr>
            <a:spLocks noGrp="1"/>
          </p:cNvSpPr>
          <p:nvPr>
            <p:ph type="body" sz="quarter" idx="38" hasCustomPrompt="1"/>
          </p:nvPr>
        </p:nvSpPr>
        <p:spPr>
          <a:xfrm>
            <a:off x="3878672" y="283759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12" name="Text Placeholder 13"/>
          <p:cNvSpPr>
            <a:spLocks noGrp="1"/>
          </p:cNvSpPr>
          <p:nvPr>
            <p:ph type="body" sz="quarter" idx="39" hasCustomPrompt="1"/>
          </p:nvPr>
        </p:nvSpPr>
        <p:spPr>
          <a:xfrm>
            <a:off x="5550371" y="1496710"/>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113" name="Text Placeholder 13"/>
          <p:cNvSpPr>
            <a:spLocks noGrp="1"/>
          </p:cNvSpPr>
          <p:nvPr>
            <p:ph type="body" sz="quarter" idx="40" hasCustomPrompt="1"/>
          </p:nvPr>
        </p:nvSpPr>
        <p:spPr>
          <a:xfrm>
            <a:off x="6127139" y="2173174"/>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114" name="Text Placeholder 13"/>
          <p:cNvSpPr>
            <a:spLocks noGrp="1"/>
          </p:cNvSpPr>
          <p:nvPr>
            <p:ph type="body" sz="quarter" idx="41" hasCustomPrompt="1"/>
          </p:nvPr>
        </p:nvSpPr>
        <p:spPr>
          <a:xfrm>
            <a:off x="6703908" y="2849637"/>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129" name="Text Placeholder 128"/>
          <p:cNvSpPr>
            <a:spLocks noGrp="1"/>
          </p:cNvSpPr>
          <p:nvPr>
            <p:ph type="body" sz="quarter" idx="48" hasCustomPrompt="1"/>
          </p:nvPr>
        </p:nvSpPr>
        <p:spPr>
          <a:xfrm>
            <a:off x="9637781" y="3540747"/>
            <a:ext cx="2281936" cy="548640"/>
          </a:xfrm>
          <a:solidFill>
            <a:schemeClr val="accent3"/>
          </a:solidFill>
        </p:spPr>
        <p:txBody>
          <a:bodyPr wrap="square" anchor="ctr">
            <a:spAutoFit/>
          </a:bodyPr>
          <a:lstStyle>
            <a:lvl1pPr marL="0" indent="0" algn="ctr">
              <a:buNone/>
              <a:defRPr sz="2200" b="1" cap="all" baseline="0">
                <a:solidFill>
                  <a:schemeClr val="bg1"/>
                </a:solidFill>
              </a:defRPr>
            </a:lvl1pPr>
          </a:lstStyle>
          <a:p>
            <a:pPr lvl="0"/>
            <a:r>
              <a:rPr lang="en-US"/>
              <a:t>Effect</a:t>
            </a:r>
          </a:p>
        </p:txBody>
      </p:sp>
      <p:sp>
        <p:nvSpPr>
          <p:cNvPr id="36" name="Text Placeholder 13"/>
          <p:cNvSpPr>
            <a:spLocks noGrp="1"/>
          </p:cNvSpPr>
          <p:nvPr>
            <p:ph type="body" sz="quarter" idx="49" hasCustomPrompt="1"/>
          </p:nvPr>
        </p:nvSpPr>
        <p:spPr>
          <a:xfrm>
            <a:off x="1312517" y="423938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37" name="Text Placeholder 13"/>
          <p:cNvSpPr>
            <a:spLocks noGrp="1"/>
          </p:cNvSpPr>
          <p:nvPr>
            <p:ph type="body" sz="quarter" idx="50" hasCustomPrompt="1"/>
          </p:nvPr>
        </p:nvSpPr>
        <p:spPr>
          <a:xfrm>
            <a:off x="735748" y="4915846"/>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38" name="Text Placeholder 13"/>
          <p:cNvSpPr>
            <a:spLocks noGrp="1"/>
          </p:cNvSpPr>
          <p:nvPr>
            <p:ph type="body" sz="quarter" idx="51" hasCustomPrompt="1"/>
          </p:nvPr>
        </p:nvSpPr>
        <p:spPr>
          <a:xfrm>
            <a:off x="158980" y="559230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39" name="Text Placeholder 12"/>
          <p:cNvSpPr>
            <a:spLocks noGrp="1"/>
          </p:cNvSpPr>
          <p:nvPr>
            <p:ph type="body" sz="quarter" idx="52" hasCustomPrompt="1"/>
          </p:nvPr>
        </p:nvSpPr>
        <p:spPr>
          <a:xfrm rot="18900000">
            <a:off x="1126270" y="4859874"/>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3</a:t>
            </a:r>
          </a:p>
        </p:txBody>
      </p:sp>
      <p:sp>
        <p:nvSpPr>
          <p:cNvPr id="40" name="Text Placeholder 12"/>
          <p:cNvSpPr>
            <a:spLocks noGrp="1"/>
          </p:cNvSpPr>
          <p:nvPr>
            <p:ph type="body" sz="quarter" idx="53" hasCustomPrompt="1"/>
          </p:nvPr>
        </p:nvSpPr>
        <p:spPr>
          <a:xfrm rot="2700000">
            <a:off x="1126270" y="2292302"/>
            <a:ext cx="3026664" cy="475488"/>
          </a:xfrm>
          <a:prstGeom prst="rightArrow">
            <a:avLst>
              <a:gd name="adj1" fmla="val 60684"/>
              <a:gd name="adj2" fmla="val 50000"/>
            </a:avLst>
          </a:prstGeom>
          <a:solidFill>
            <a:schemeClr val="accent1"/>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Category 1</a:t>
            </a:r>
          </a:p>
        </p:txBody>
      </p:sp>
      <p:sp>
        <p:nvSpPr>
          <p:cNvPr id="41" name="Text Placeholder 13"/>
          <p:cNvSpPr>
            <a:spLocks noGrp="1"/>
          </p:cNvSpPr>
          <p:nvPr>
            <p:ph type="body" sz="quarter" idx="54" hasCustomPrompt="1"/>
          </p:nvPr>
        </p:nvSpPr>
        <p:spPr>
          <a:xfrm>
            <a:off x="158980" y="1484665"/>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1</a:t>
            </a:r>
          </a:p>
        </p:txBody>
      </p:sp>
      <p:sp>
        <p:nvSpPr>
          <p:cNvPr id="42" name="Text Placeholder 13"/>
          <p:cNvSpPr>
            <a:spLocks noGrp="1"/>
          </p:cNvSpPr>
          <p:nvPr>
            <p:ph type="body" sz="quarter" idx="55" hasCustomPrompt="1"/>
          </p:nvPr>
        </p:nvSpPr>
        <p:spPr>
          <a:xfrm>
            <a:off x="735748" y="2161129"/>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2</a:t>
            </a:r>
          </a:p>
        </p:txBody>
      </p:sp>
      <p:sp>
        <p:nvSpPr>
          <p:cNvPr id="44" name="Text Placeholder 13"/>
          <p:cNvSpPr>
            <a:spLocks noGrp="1"/>
          </p:cNvSpPr>
          <p:nvPr>
            <p:ph type="body" sz="quarter" idx="56" hasCustomPrompt="1"/>
          </p:nvPr>
        </p:nvSpPr>
        <p:spPr>
          <a:xfrm>
            <a:off x="1312517" y="2837592"/>
            <a:ext cx="1164308" cy="556191"/>
          </a:xfrm>
          <a:solidFill>
            <a:schemeClr val="bg2">
              <a:lumMod val="20000"/>
              <a:lumOff val="80000"/>
            </a:schemeClr>
          </a:solidFill>
        </p:spPr>
        <p:txBody>
          <a:bodyPr vert="horz" lIns="91440" tIns="91440" rIns="91440" bIns="91440" rtlCol="0">
            <a:normAutofit/>
          </a:bodyPr>
          <a:lstStyle>
            <a:lvl1pPr>
              <a:defRPr lang="en-US" sz="1400" baseline="0">
                <a:solidFill>
                  <a:schemeClr val="bg2">
                    <a:lumMod val="75000"/>
                  </a:schemeClr>
                </a:solidFill>
              </a:defRPr>
            </a:lvl1pPr>
          </a:lstStyle>
          <a:p>
            <a:pPr lvl="0"/>
            <a:r>
              <a:rPr lang="en-US"/>
              <a:t>Cause 3</a:t>
            </a:r>
          </a:p>
        </p:txBody>
      </p:sp>
      <p:sp>
        <p:nvSpPr>
          <p:cNvPr id="45" name="Text Placeholder 12"/>
          <p:cNvSpPr>
            <a:spLocks noGrp="1"/>
          </p:cNvSpPr>
          <p:nvPr>
            <p:ph type="body" sz="quarter" idx="46" hasCustomPrompt="1"/>
          </p:nvPr>
        </p:nvSpPr>
        <p:spPr>
          <a:xfrm>
            <a:off x="1323289" y="3624716"/>
            <a:ext cx="8287056" cy="384048"/>
          </a:xfrm>
          <a:prstGeom prst="homePlate">
            <a:avLst/>
          </a:prstGeom>
          <a:solidFill>
            <a:schemeClr val="accent2"/>
          </a:solidFill>
          <a:ln>
            <a:noFill/>
          </a:ln>
        </p:spPr>
        <p:txBody>
          <a:bodyPr vert="horz" wrap="square" lIns="91440" tIns="45720" rIns="91440" bIns="45720" rtlCol="0" anchor="ctr">
            <a:noAutofit/>
          </a:bodyPr>
          <a:lstStyle>
            <a:lvl1pPr marL="228600" indent="-228600" algn="ctr">
              <a:buNone/>
              <a:defRPr lang="en-US" sz="1800" b="1" cap="none" baseline="0">
                <a:solidFill>
                  <a:schemeClr val="bg1"/>
                </a:solidFill>
              </a:defRPr>
            </a:lvl1pPr>
          </a:lstStyle>
          <a:p>
            <a:pPr marL="0" lvl="0" indent="0"/>
            <a:r>
              <a:rPr lang="en-US"/>
              <a:t>Cause &amp; Effect Fishbone Diagram</a:t>
            </a:r>
          </a:p>
        </p:txBody>
      </p:sp>
      <p:grpSp>
        <p:nvGrpSpPr>
          <p:cNvPr id="43" name="Group 42"/>
          <p:cNvGrpSpPr/>
          <p:nvPr userDrawn="1"/>
        </p:nvGrpSpPr>
        <p:grpSpPr>
          <a:xfrm>
            <a:off x="0" y="6766560"/>
            <a:ext cx="12192000" cy="91440"/>
            <a:chOff x="0" y="4480421"/>
            <a:chExt cx="12192000" cy="91440"/>
          </a:xfrm>
        </p:grpSpPr>
        <p:sp>
          <p:nvSpPr>
            <p:cNvPr id="46" name="Rectangle 4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05246092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table 1">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6" name="Text Placeholder 13"/>
          <p:cNvSpPr>
            <a:spLocks noGrp="1"/>
          </p:cNvSpPr>
          <p:nvPr>
            <p:ph type="body" sz="quarter" idx="18" hasCustomPrompt="1"/>
          </p:nvPr>
        </p:nvSpPr>
        <p:spPr>
          <a:xfrm>
            <a:off x="482600"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48" name="Text Placeholder 12"/>
          <p:cNvSpPr>
            <a:spLocks noGrp="1"/>
          </p:cNvSpPr>
          <p:nvPr>
            <p:ph type="body" sz="quarter" idx="24" hasCustomPrompt="1"/>
          </p:nvPr>
        </p:nvSpPr>
        <p:spPr>
          <a:xfrm>
            <a:off x="482600" y="1780295"/>
            <a:ext cx="2594864" cy="607243"/>
          </a:xfrm>
          <a:solidFill>
            <a:schemeClr val="accent4"/>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1</a:t>
            </a:r>
          </a:p>
        </p:txBody>
      </p:sp>
      <p:sp>
        <p:nvSpPr>
          <p:cNvPr id="49" name="Text Placeholder 13"/>
          <p:cNvSpPr>
            <a:spLocks noGrp="1"/>
          </p:cNvSpPr>
          <p:nvPr>
            <p:ph type="body" sz="quarter" idx="25" hasCustomPrompt="1"/>
          </p:nvPr>
        </p:nvSpPr>
        <p:spPr>
          <a:xfrm>
            <a:off x="482600"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0" name="Text Placeholder 13"/>
          <p:cNvSpPr>
            <a:spLocks noGrp="1"/>
          </p:cNvSpPr>
          <p:nvPr>
            <p:ph type="body" sz="quarter" idx="26" hasCustomPrompt="1"/>
          </p:nvPr>
        </p:nvSpPr>
        <p:spPr>
          <a:xfrm>
            <a:off x="482600"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51" name="Text Placeholder 13"/>
          <p:cNvSpPr>
            <a:spLocks noGrp="1"/>
          </p:cNvSpPr>
          <p:nvPr>
            <p:ph type="body" sz="quarter" idx="27" hasCustomPrompt="1"/>
          </p:nvPr>
        </p:nvSpPr>
        <p:spPr>
          <a:xfrm>
            <a:off x="9114537" y="2040590"/>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52" name="Text Placeholder 12"/>
          <p:cNvSpPr>
            <a:spLocks noGrp="1"/>
          </p:cNvSpPr>
          <p:nvPr>
            <p:ph type="body" sz="quarter" idx="28" hasCustomPrompt="1"/>
          </p:nvPr>
        </p:nvSpPr>
        <p:spPr>
          <a:xfrm>
            <a:off x="9114537" y="1780295"/>
            <a:ext cx="2594864" cy="607243"/>
          </a:xfrm>
          <a:solidFill>
            <a:schemeClr val="accent5"/>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4</a:t>
            </a:r>
          </a:p>
        </p:txBody>
      </p:sp>
      <p:sp>
        <p:nvSpPr>
          <p:cNvPr id="53" name="Text Placeholder 13"/>
          <p:cNvSpPr>
            <a:spLocks noGrp="1"/>
          </p:cNvSpPr>
          <p:nvPr>
            <p:ph type="body" sz="quarter" idx="29" hasCustomPrompt="1"/>
          </p:nvPr>
        </p:nvSpPr>
        <p:spPr>
          <a:xfrm>
            <a:off x="9114537"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9" name="Text Placeholder 13"/>
          <p:cNvSpPr>
            <a:spLocks noGrp="1"/>
          </p:cNvSpPr>
          <p:nvPr>
            <p:ph type="body" sz="quarter" idx="30" hasCustomPrompt="1"/>
          </p:nvPr>
        </p:nvSpPr>
        <p:spPr>
          <a:xfrm>
            <a:off x="9114537"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1" name="Text Placeholder 13"/>
          <p:cNvSpPr>
            <a:spLocks noGrp="1"/>
          </p:cNvSpPr>
          <p:nvPr>
            <p:ph type="body" sz="quarter" idx="31" hasCustomPrompt="1"/>
          </p:nvPr>
        </p:nvSpPr>
        <p:spPr>
          <a:xfrm>
            <a:off x="6237224"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62" name="Text Placeholder 12"/>
          <p:cNvSpPr>
            <a:spLocks noGrp="1"/>
          </p:cNvSpPr>
          <p:nvPr>
            <p:ph type="body" sz="quarter" idx="32" hasCustomPrompt="1"/>
          </p:nvPr>
        </p:nvSpPr>
        <p:spPr>
          <a:xfrm>
            <a:off x="6237224" y="1780295"/>
            <a:ext cx="2594864" cy="607243"/>
          </a:xfrm>
          <a:solidFill>
            <a:schemeClr val="accent3"/>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3</a:t>
            </a:r>
          </a:p>
        </p:txBody>
      </p:sp>
      <p:sp>
        <p:nvSpPr>
          <p:cNvPr id="63" name="Text Placeholder 13"/>
          <p:cNvSpPr>
            <a:spLocks noGrp="1"/>
          </p:cNvSpPr>
          <p:nvPr>
            <p:ph type="body" sz="quarter" idx="33" hasCustomPrompt="1"/>
          </p:nvPr>
        </p:nvSpPr>
        <p:spPr>
          <a:xfrm>
            <a:off x="6237224"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64" name="Text Placeholder 13"/>
          <p:cNvSpPr>
            <a:spLocks noGrp="1"/>
          </p:cNvSpPr>
          <p:nvPr>
            <p:ph type="body" sz="quarter" idx="34" hasCustomPrompt="1"/>
          </p:nvPr>
        </p:nvSpPr>
        <p:spPr>
          <a:xfrm>
            <a:off x="6237224"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6" name="Text Placeholder 13"/>
          <p:cNvSpPr>
            <a:spLocks noGrp="1"/>
          </p:cNvSpPr>
          <p:nvPr>
            <p:ph type="body" sz="quarter" idx="35" hasCustomPrompt="1"/>
          </p:nvPr>
        </p:nvSpPr>
        <p:spPr>
          <a:xfrm>
            <a:off x="3359912"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67" name="Text Placeholder 12"/>
          <p:cNvSpPr>
            <a:spLocks noGrp="1"/>
          </p:cNvSpPr>
          <p:nvPr>
            <p:ph type="body" sz="quarter" idx="36" hasCustomPrompt="1"/>
          </p:nvPr>
        </p:nvSpPr>
        <p:spPr>
          <a:xfrm>
            <a:off x="3359912" y="1780295"/>
            <a:ext cx="2594864" cy="607243"/>
          </a:xfrm>
          <a:solidFill>
            <a:schemeClr val="accent1"/>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2</a:t>
            </a:r>
          </a:p>
        </p:txBody>
      </p:sp>
      <p:sp>
        <p:nvSpPr>
          <p:cNvPr id="68" name="Text Placeholder 13"/>
          <p:cNvSpPr>
            <a:spLocks noGrp="1"/>
          </p:cNvSpPr>
          <p:nvPr>
            <p:ph type="body" sz="quarter" idx="37" hasCustomPrompt="1"/>
          </p:nvPr>
        </p:nvSpPr>
        <p:spPr>
          <a:xfrm>
            <a:off x="3359912"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69" name="Text Placeholder 13"/>
          <p:cNvSpPr>
            <a:spLocks noGrp="1"/>
          </p:cNvSpPr>
          <p:nvPr>
            <p:ph type="body" sz="quarter" idx="38" hasCustomPrompt="1"/>
          </p:nvPr>
        </p:nvSpPr>
        <p:spPr>
          <a:xfrm>
            <a:off x="3359912"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03107639"/>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table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6" name="Text Placeholder 13"/>
          <p:cNvSpPr>
            <a:spLocks noGrp="1"/>
          </p:cNvSpPr>
          <p:nvPr>
            <p:ph type="body" sz="quarter" idx="18" hasCustomPrompt="1"/>
          </p:nvPr>
        </p:nvSpPr>
        <p:spPr>
          <a:xfrm>
            <a:off x="482600"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48" name="Text Placeholder 12"/>
          <p:cNvSpPr>
            <a:spLocks noGrp="1"/>
          </p:cNvSpPr>
          <p:nvPr>
            <p:ph type="body" sz="quarter" idx="24" hasCustomPrompt="1"/>
          </p:nvPr>
        </p:nvSpPr>
        <p:spPr>
          <a:xfrm>
            <a:off x="482600" y="1780295"/>
            <a:ext cx="2594864" cy="607243"/>
          </a:xfrm>
          <a:solidFill>
            <a:schemeClr val="accent4"/>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1</a:t>
            </a:r>
          </a:p>
        </p:txBody>
      </p:sp>
      <p:sp>
        <p:nvSpPr>
          <p:cNvPr id="49" name="Text Placeholder 13"/>
          <p:cNvSpPr>
            <a:spLocks noGrp="1"/>
          </p:cNvSpPr>
          <p:nvPr>
            <p:ph type="body" sz="quarter" idx="25" hasCustomPrompt="1"/>
          </p:nvPr>
        </p:nvSpPr>
        <p:spPr>
          <a:xfrm>
            <a:off x="482600"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0" name="Text Placeholder 13"/>
          <p:cNvSpPr>
            <a:spLocks noGrp="1"/>
          </p:cNvSpPr>
          <p:nvPr>
            <p:ph type="body" sz="quarter" idx="26" hasCustomPrompt="1"/>
          </p:nvPr>
        </p:nvSpPr>
        <p:spPr>
          <a:xfrm>
            <a:off x="482600"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51" name="Text Placeholder 13"/>
          <p:cNvSpPr>
            <a:spLocks noGrp="1"/>
          </p:cNvSpPr>
          <p:nvPr>
            <p:ph type="body" sz="quarter" idx="27" hasCustomPrompt="1"/>
          </p:nvPr>
        </p:nvSpPr>
        <p:spPr>
          <a:xfrm>
            <a:off x="9114537" y="2040590"/>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52" name="Text Placeholder 12"/>
          <p:cNvSpPr>
            <a:spLocks noGrp="1"/>
          </p:cNvSpPr>
          <p:nvPr>
            <p:ph type="body" sz="quarter" idx="28" hasCustomPrompt="1"/>
          </p:nvPr>
        </p:nvSpPr>
        <p:spPr>
          <a:xfrm>
            <a:off x="9114537" y="1780295"/>
            <a:ext cx="2594864" cy="607243"/>
          </a:xfrm>
          <a:solidFill>
            <a:schemeClr val="accent5"/>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4</a:t>
            </a:r>
          </a:p>
        </p:txBody>
      </p:sp>
      <p:sp>
        <p:nvSpPr>
          <p:cNvPr id="53" name="Text Placeholder 13"/>
          <p:cNvSpPr>
            <a:spLocks noGrp="1"/>
          </p:cNvSpPr>
          <p:nvPr>
            <p:ph type="body" sz="quarter" idx="29" hasCustomPrompt="1"/>
          </p:nvPr>
        </p:nvSpPr>
        <p:spPr>
          <a:xfrm>
            <a:off x="9114537"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9" name="Text Placeholder 13"/>
          <p:cNvSpPr>
            <a:spLocks noGrp="1"/>
          </p:cNvSpPr>
          <p:nvPr>
            <p:ph type="body" sz="quarter" idx="30" hasCustomPrompt="1"/>
          </p:nvPr>
        </p:nvSpPr>
        <p:spPr>
          <a:xfrm>
            <a:off x="9114537"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1" name="Text Placeholder 13"/>
          <p:cNvSpPr>
            <a:spLocks noGrp="1"/>
          </p:cNvSpPr>
          <p:nvPr>
            <p:ph type="body" sz="quarter" idx="31" hasCustomPrompt="1"/>
          </p:nvPr>
        </p:nvSpPr>
        <p:spPr>
          <a:xfrm>
            <a:off x="6237224"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62" name="Text Placeholder 12"/>
          <p:cNvSpPr>
            <a:spLocks noGrp="1"/>
          </p:cNvSpPr>
          <p:nvPr>
            <p:ph type="body" sz="quarter" idx="32" hasCustomPrompt="1"/>
          </p:nvPr>
        </p:nvSpPr>
        <p:spPr>
          <a:xfrm>
            <a:off x="6237224" y="1780295"/>
            <a:ext cx="2594864" cy="607243"/>
          </a:xfrm>
          <a:solidFill>
            <a:schemeClr val="accent3"/>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3</a:t>
            </a:r>
          </a:p>
        </p:txBody>
      </p:sp>
      <p:sp>
        <p:nvSpPr>
          <p:cNvPr id="63" name="Text Placeholder 13"/>
          <p:cNvSpPr>
            <a:spLocks noGrp="1"/>
          </p:cNvSpPr>
          <p:nvPr>
            <p:ph type="body" sz="quarter" idx="33" hasCustomPrompt="1"/>
          </p:nvPr>
        </p:nvSpPr>
        <p:spPr>
          <a:xfrm>
            <a:off x="6237224"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64" name="Text Placeholder 13"/>
          <p:cNvSpPr>
            <a:spLocks noGrp="1"/>
          </p:cNvSpPr>
          <p:nvPr>
            <p:ph type="body" sz="quarter" idx="34" hasCustomPrompt="1"/>
          </p:nvPr>
        </p:nvSpPr>
        <p:spPr>
          <a:xfrm>
            <a:off x="6237224"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6" name="Text Placeholder 13"/>
          <p:cNvSpPr>
            <a:spLocks noGrp="1"/>
          </p:cNvSpPr>
          <p:nvPr>
            <p:ph type="body" sz="quarter" idx="35" hasCustomPrompt="1"/>
          </p:nvPr>
        </p:nvSpPr>
        <p:spPr>
          <a:xfrm>
            <a:off x="2864769" y="2034398"/>
            <a:ext cx="3585150" cy="2961648"/>
          </a:xfrm>
          <a:solidFill>
            <a:schemeClr val="tx2">
              <a:lumMod val="40000"/>
              <a:lumOff val="60000"/>
            </a:schemeClr>
          </a:solidFill>
        </p:spPr>
        <p:txBody>
          <a:bodyPr tIns="640080">
            <a:normAutofit/>
          </a:bodyPr>
          <a:lstStyle>
            <a:lvl1pPr>
              <a:defRPr sz="1800" baseline="0">
                <a:solidFill>
                  <a:schemeClr val="accent2"/>
                </a:solidFill>
              </a:defRPr>
            </a:lvl1pPr>
          </a:lstStyle>
          <a:p>
            <a:pPr lvl="0"/>
            <a:r>
              <a:rPr lang="en-US"/>
              <a:t>List items for Title 1</a:t>
            </a:r>
          </a:p>
        </p:txBody>
      </p:sp>
      <p:sp>
        <p:nvSpPr>
          <p:cNvPr id="67" name="Text Placeholder 12"/>
          <p:cNvSpPr>
            <a:spLocks noGrp="1"/>
          </p:cNvSpPr>
          <p:nvPr>
            <p:ph type="body" sz="quarter" idx="36" hasCustomPrompt="1"/>
          </p:nvPr>
        </p:nvSpPr>
        <p:spPr>
          <a:xfrm>
            <a:off x="2864769" y="1548551"/>
            <a:ext cx="3585150" cy="838987"/>
          </a:xfrm>
          <a:solidFill>
            <a:schemeClr val="accent1"/>
          </a:solidFill>
          <a:ln>
            <a:noFill/>
          </a:ln>
        </p:spPr>
        <p:txBody>
          <a:bodyPr vert="horz" wrap="square" lIns="91440" tIns="45720" rIns="91440" bIns="45720" rtlCol="0" anchor="ctr">
            <a:noAutofit/>
          </a:bodyPr>
          <a:lstStyle>
            <a:lvl1pPr marL="228600" indent="-228600" algn="ctr">
              <a:buNone/>
              <a:defRPr lang="en-US" sz="3600" b="1" cap="all" baseline="0">
                <a:solidFill>
                  <a:schemeClr val="bg1"/>
                </a:solidFill>
              </a:defRPr>
            </a:lvl1pPr>
          </a:lstStyle>
          <a:p>
            <a:pPr marL="0" lvl="0" indent="0"/>
            <a:r>
              <a:rPr lang="en-US"/>
              <a:t>Option 2</a:t>
            </a:r>
          </a:p>
        </p:txBody>
      </p:sp>
      <p:sp>
        <p:nvSpPr>
          <p:cNvPr id="68" name="Text Placeholder 13"/>
          <p:cNvSpPr>
            <a:spLocks noGrp="1"/>
          </p:cNvSpPr>
          <p:nvPr>
            <p:ph type="body" sz="quarter" idx="37" hasCustomPrompt="1"/>
          </p:nvPr>
        </p:nvSpPr>
        <p:spPr>
          <a:xfrm>
            <a:off x="2864769" y="5506854"/>
            <a:ext cx="3585150" cy="783448"/>
          </a:xfrm>
          <a:solidFill>
            <a:schemeClr val="tx2">
              <a:lumMod val="40000"/>
              <a:lumOff val="60000"/>
            </a:schemeClr>
          </a:solidFill>
        </p:spPr>
        <p:txBody>
          <a:bodyPr tIns="91440" bIns="91440" anchor="ctr">
            <a:normAutofit/>
          </a:bodyPr>
          <a:lstStyle>
            <a:lvl1pPr marL="0" indent="0" algn="ctr">
              <a:buNone/>
              <a:defRPr sz="3600" b="1" baseline="0">
                <a:solidFill>
                  <a:schemeClr val="accent2"/>
                </a:solidFill>
              </a:defRPr>
            </a:lvl1pPr>
          </a:lstStyle>
          <a:p>
            <a:pPr lvl="0"/>
            <a:r>
              <a:rPr lang="en-US"/>
              <a:t>Price Here</a:t>
            </a:r>
          </a:p>
        </p:txBody>
      </p:sp>
      <p:sp>
        <p:nvSpPr>
          <p:cNvPr id="69" name="Text Placeholder 13"/>
          <p:cNvSpPr>
            <a:spLocks noGrp="1"/>
          </p:cNvSpPr>
          <p:nvPr>
            <p:ph type="body" sz="quarter" idx="38" hasCustomPrompt="1"/>
          </p:nvPr>
        </p:nvSpPr>
        <p:spPr>
          <a:xfrm>
            <a:off x="2864769" y="5129878"/>
            <a:ext cx="3585150" cy="387470"/>
          </a:xfrm>
          <a:solidFill>
            <a:schemeClr val="tx2">
              <a:lumMod val="20000"/>
              <a:lumOff val="80000"/>
            </a:schemeClr>
          </a:solidFill>
        </p:spPr>
        <p:txBody>
          <a:bodyPr tIns="91440" bIns="91440" anchor="ctr">
            <a:noAutofit/>
          </a:bodyPr>
          <a:lstStyle>
            <a:lvl1pPr marL="0" indent="0" algn="ctr">
              <a:buNone/>
              <a:defRPr sz="2800" b="0" baseline="0">
                <a:solidFill>
                  <a:schemeClr val="accent2"/>
                </a:solidFill>
              </a:defRPr>
            </a:lvl1pPr>
          </a:lstStyle>
          <a:p>
            <a:pPr lvl="0"/>
            <a:r>
              <a:rPr lang="en-US"/>
              <a:t>Price:</a:t>
            </a:r>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464296154"/>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able 3">
    <p:spTree>
      <p:nvGrpSpPr>
        <p:cNvPr id="1" name=""/>
        <p:cNvGrpSpPr/>
        <p:nvPr/>
      </p:nvGrpSpPr>
      <p:grpSpPr>
        <a:xfrm>
          <a:off x="0" y="0"/>
          <a:ext cx="0" cy="0"/>
          <a:chOff x="0" y="0"/>
          <a:chExt cx="0" cy="0"/>
        </a:xfrm>
      </p:grpSpPr>
      <p:sp>
        <p:nvSpPr>
          <p:cNvPr id="35" name="Text Placeholder 13"/>
          <p:cNvSpPr>
            <a:spLocks noGrp="1"/>
          </p:cNvSpPr>
          <p:nvPr>
            <p:ph type="body" sz="quarter" idx="39" hasCustomPrompt="1"/>
          </p:nvPr>
        </p:nvSpPr>
        <p:spPr>
          <a:xfrm>
            <a:off x="3359912"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36" name="Text Placeholder 12"/>
          <p:cNvSpPr>
            <a:spLocks noGrp="1"/>
          </p:cNvSpPr>
          <p:nvPr>
            <p:ph type="body" sz="quarter" idx="40" hasCustomPrompt="1"/>
          </p:nvPr>
        </p:nvSpPr>
        <p:spPr>
          <a:xfrm>
            <a:off x="3359912" y="1780295"/>
            <a:ext cx="2594864" cy="607243"/>
          </a:xfrm>
          <a:solidFill>
            <a:schemeClr val="accent1"/>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2</a:t>
            </a:r>
          </a:p>
        </p:txBody>
      </p:sp>
      <p:sp>
        <p:nvSpPr>
          <p:cNvPr id="37" name="Text Placeholder 13"/>
          <p:cNvSpPr>
            <a:spLocks noGrp="1"/>
          </p:cNvSpPr>
          <p:nvPr>
            <p:ph type="body" sz="quarter" idx="41" hasCustomPrompt="1"/>
          </p:nvPr>
        </p:nvSpPr>
        <p:spPr>
          <a:xfrm>
            <a:off x="3359912"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38" name="Text Placeholder 13"/>
          <p:cNvSpPr>
            <a:spLocks noGrp="1"/>
          </p:cNvSpPr>
          <p:nvPr>
            <p:ph type="body" sz="quarter" idx="42" hasCustomPrompt="1"/>
          </p:nvPr>
        </p:nvSpPr>
        <p:spPr>
          <a:xfrm>
            <a:off x="3359912"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6" name="Text Placeholder 13"/>
          <p:cNvSpPr>
            <a:spLocks noGrp="1"/>
          </p:cNvSpPr>
          <p:nvPr>
            <p:ph type="body" sz="quarter" idx="18" hasCustomPrompt="1"/>
          </p:nvPr>
        </p:nvSpPr>
        <p:spPr>
          <a:xfrm>
            <a:off x="482600" y="2034398"/>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48" name="Text Placeholder 12"/>
          <p:cNvSpPr>
            <a:spLocks noGrp="1"/>
          </p:cNvSpPr>
          <p:nvPr>
            <p:ph type="body" sz="quarter" idx="24" hasCustomPrompt="1"/>
          </p:nvPr>
        </p:nvSpPr>
        <p:spPr>
          <a:xfrm>
            <a:off x="482600" y="1780295"/>
            <a:ext cx="2594864" cy="607243"/>
          </a:xfrm>
          <a:solidFill>
            <a:schemeClr val="accent4"/>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1</a:t>
            </a:r>
          </a:p>
        </p:txBody>
      </p:sp>
      <p:sp>
        <p:nvSpPr>
          <p:cNvPr id="49" name="Text Placeholder 13"/>
          <p:cNvSpPr>
            <a:spLocks noGrp="1"/>
          </p:cNvSpPr>
          <p:nvPr>
            <p:ph type="body" sz="quarter" idx="25" hasCustomPrompt="1"/>
          </p:nvPr>
        </p:nvSpPr>
        <p:spPr>
          <a:xfrm>
            <a:off x="482600"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0" name="Text Placeholder 13"/>
          <p:cNvSpPr>
            <a:spLocks noGrp="1"/>
          </p:cNvSpPr>
          <p:nvPr>
            <p:ph type="body" sz="quarter" idx="26" hasCustomPrompt="1"/>
          </p:nvPr>
        </p:nvSpPr>
        <p:spPr>
          <a:xfrm>
            <a:off x="482600"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51" name="Text Placeholder 13"/>
          <p:cNvSpPr>
            <a:spLocks noGrp="1"/>
          </p:cNvSpPr>
          <p:nvPr>
            <p:ph type="body" sz="quarter" idx="27" hasCustomPrompt="1"/>
          </p:nvPr>
        </p:nvSpPr>
        <p:spPr>
          <a:xfrm>
            <a:off x="9114537" y="2040590"/>
            <a:ext cx="2594864" cy="2574178"/>
          </a:xfrm>
          <a:solidFill>
            <a:schemeClr val="tx2">
              <a:lumMod val="40000"/>
              <a:lumOff val="60000"/>
            </a:schemeClr>
          </a:solidFill>
        </p:spPr>
        <p:txBody>
          <a:bodyPr tIns="640080">
            <a:normAutofit/>
          </a:bodyPr>
          <a:lstStyle>
            <a:lvl1pPr>
              <a:defRPr sz="1400" baseline="0">
                <a:solidFill>
                  <a:schemeClr val="accent2"/>
                </a:solidFill>
              </a:defRPr>
            </a:lvl1pPr>
          </a:lstStyle>
          <a:p>
            <a:pPr lvl="0"/>
            <a:r>
              <a:rPr lang="en-US"/>
              <a:t>List items for Title 1</a:t>
            </a:r>
          </a:p>
        </p:txBody>
      </p:sp>
      <p:sp>
        <p:nvSpPr>
          <p:cNvPr id="52" name="Text Placeholder 12"/>
          <p:cNvSpPr>
            <a:spLocks noGrp="1"/>
          </p:cNvSpPr>
          <p:nvPr>
            <p:ph type="body" sz="quarter" idx="28" hasCustomPrompt="1"/>
          </p:nvPr>
        </p:nvSpPr>
        <p:spPr>
          <a:xfrm>
            <a:off x="9114537" y="1780295"/>
            <a:ext cx="2594864" cy="607243"/>
          </a:xfrm>
          <a:solidFill>
            <a:schemeClr val="accent5"/>
          </a:solidFill>
          <a:ln>
            <a:noFill/>
          </a:ln>
        </p:spPr>
        <p:txBody>
          <a:bodyPr vert="horz" wrap="square" lIns="91440" tIns="45720" rIns="91440" bIns="45720" rtlCol="0" anchor="ctr">
            <a:noAutofit/>
          </a:bodyPr>
          <a:lstStyle>
            <a:lvl1pPr marL="228600" indent="-228600" algn="ctr">
              <a:buNone/>
              <a:defRPr lang="en-US" sz="2200" b="1" cap="all" baseline="0">
                <a:solidFill>
                  <a:schemeClr val="bg1"/>
                </a:solidFill>
              </a:defRPr>
            </a:lvl1pPr>
          </a:lstStyle>
          <a:p>
            <a:pPr marL="0" lvl="0" indent="0"/>
            <a:r>
              <a:rPr lang="en-US"/>
              <a:t>Option 4</a:t>
            </a:r>
          </a:p>
        </p:txBody>
      </p:sp>
      <p:sp>
        <p:nvSpPr>
          <p:cNvPr id="53" name="Text Placeholder 13"/>
          <p:cNvSpPr>
            <a:spLocks noGrp="1"/>
          </p:cNvSpPr>
          <p:nvPr>
            <p:ph type="body" sz="quarter" idx="29" hasCustomPrompt="1"/>
          </p:nvPr>
        </p:nvSpPr>
        <p:spPr>
          <a:xfrm>
            <a:off x="9114537" y="5161362"/>
            <a:ext cx="2594864" cy="783448"/>
          </a:xfrm>
          <a:solidFill>
            <a:schemeClr val="tx2">
              <a:lumMod val="40000"/>
              <a:lumOff val="60000"/>
            </a:schemeClr>
          </a:solidFill>
        </p:spPr>
        <p:txBody>
          <a:bodyPr tIns="91440" bIns="91440" anchor="ctr">
            <a:normAutofit/>
          </a:bodyPr>
          <a:lstStyle>
            <a:lvl1pPr marL="0" indent="0" algn="ctr">
              <a:buNone/>
              <a:defRPr sz="2800" b="1" baseline="0">
                <a:solidFill>
                  <a:schemeClr val="accent2"/>
                </a:solidFill>
              </a:defRPr>
            </a:lvl1pPr>
          </a:lstStyle>
          <a:p>
            <a:pPr lvl="0"/>
            <a:r>
              <a:rPr lang="en-US"/>
              <a:t>Price Here</a:t>
            </a:r>
          </a:p>
        </p:txBody>
      </p:sp>
      <p:sp>
        <p:nvSpPr>
          <p:cNvPr id="59" name="Text Placeholder 13"/>
          <p:cNvSpPr>
            <a:spLocks noGrp="1"/>
          </p:cNvSpPr>
          <p:nvPr>
            <p:ph type="body" sz="quarter" idx="30" hasCustomPrompt="1"/>
          </p:nvPr>
        </p:nvSpPr>
        <p:spPr>
          <a:xfrm>
            <a:off x="9114537" y="4784386"/>
            <a:ext cx="2594864" cy="387470"/>
          </a:xfrm>
          <a:solidFill>
            <a:schemeClr val="tx2">
              <a:lumMod val="20000"/>
              <a:lumOff val="80000"/>
            </a:schemeClr>
          </a:solidFill>
        </p:spPr>
        <p:txBody>
          <a:bodyPr tIns="91440" bIns="91440" anchor="ctr">
            <a:noAutofit/>
          </a:bodyPr>
          <a:lstStyle>
            <a:lvl1pPr marL="0" indent="0" algn="ctr">
              <a:buNone/>
              <a:defRPr sz="2000" b="0" baseline="0">
                <a:solidFill>
                  <a:schemeClr val="accent2"/>
                </a:solidFill>
              </a:defRPr>
            </a:lvl1pPr>
          </a:lstStyle>
          <a:p>
            <a:pPr lvl="0"/>
            <a:r>
              <a:rPr lang="en-US"/>
              <a:t>Price:</a:t>
            </a:r>
          </a:p>
        </p:txBody>
      </p:sp>
      <p:sp>
        <p:nvSpPr>
          <p:cNvPr id="66" name="Text Placeholder 13"/>
          <p:cNvSpPr>
            <a:spLocks noGrp="1"/>
          </p:cNvSpPr>
          <p:nvPr>
            <p:ph type="body" sz="quarter" idx="35" hasCustomPrompt="1"/>
          </p:nvPr>
        </p:nvSpPr>
        <p:spPr>
          <a:xfrm>
            <a:off x="5742081" y="2034398"/>
            <a:ext cx="3585150" cy="2961648"/>
          </a:xfrm>
          <a:solidFill>
            <a:schemeClr val="tx2">
              <a:lumMod val="40000"/>
              <a:lumOff val="60000"/>
            </a:schemeClr>
          </a:solidFill>
        </p:spPr>
        <p:txBody>
          <a:bodyPr tIns="640080">
            <a:normAutofit/>
          </a:bodyPr>
          <a:lstStyle>
            <a:lvl1pPr>
              <a:defRPr sz="1800" baseline="0">
                <a:solidFill>
                  <a:schemeClr val="accent2"/>
                </a:solidFill>
              </a:defRPr>
            </a:lvl1pPr>
          </a:lstStyle>
          <a:p>
            <a:pPr lvl="0"/>
            <a:r>
              <a:rPr lang="en-US"/>
              <a:t>List items for Title 1</a:t>
            </a:r>
          </a:p>
        </p:txBody>
      </p:sp>
      <p:sp>
        <p:nvSpPr>
          <p:cNvPr id="67" name="Text Placeholder 12"/>
          <p:cNvSpPr>
            <a:spLocks noGrp="1"/>
          </p:cNvSpPr>
          <p:nvPr>
            <p:ph type="body" sz="quarter" idx="36" hasCustomPrompt="1"/>
          </p:nvPr>
        </p:nvSpPr>
        <p:spPr>
          <a:xfrm>
            <a:off x="5742081" y="1548551"/>
            <a:ext cx="3585150" cy="838987"/>
          </a:xfrm>
          <a:solidFill>
            <a:schemeClr val="accent3"/>
          </a:solidFill>
          <a:ln>
            <a:noFill/>
          </a:ln>
        </p:spPr>
        <p:txBody>
          <a:bodyPr vert="horz" wrap="square" lIns="91440" tIns="45720" rIns="91440" bIns="45720" rtlCol="0" anchor="ctr">
            <a:noAutofit/>
          </a:bodyPr>
          <a:lstStyle>
            <a:lvl1pPr marL="228600" indent="-228600" algn="ctr">
              <a:buNone/>
              <a:defRPr lang="en-US" sz="3600" b="1" cap="all" baseline="0">
                <a:solidFill>
                  <a:schemeClr val="bg1"/>
                </a:solidFill>
              </a:defRPr>
            </a:lvl1pPr>
          </a:lstStyle>
          <a:p>
            <a:pPr marL="0" lvl="0" indent="0"/>
            <a:r>
              <a:rPr lang="en-US"/>
              <a:t>Option 3</a:t>
            </a:r>
          </a:p>
        </p:txBody>
      </p:sp>
      <p:sp>
        <p:nvSpPr>
          <p:cNvPr id="68" name="Text Placeholder 13"/>
          <p:cNvSpPr>
            <a:spLocks noGrp="1"/>
          </p:cNvSpPr>
          <p:nvPr>
            <p:ph type="body" sz="quarter" idx="37" hasCustomPrompt="1"/>
          </p:nvPr>
        </p:nvSpPr>
        <p:spPr>
          <a:xfrm>
            <a:off x="5742081" y="5506854"/>
            <a:ext cx="3585150" cy="783448"/>
          </a:xfrm>
          <a:solidFill>
            <a:schemeClr val="tx2">
              <a:lumMod val="40000"/>
              <a:lumOff val="60000"/>
            </a:schemeClr>
          </a:solidFill>
        </p:spPr>
        <p:txBody>
          <a:bodyPr tIns="91440" bIns="91440" anchor="ctr">
            <a:normAutofit/>
          </a:bodyPr>
          <a:lstStyle>
            <a:lvl1pPr marL="0" indent="0" algn="ctr">
              <a:buNone/>
              <a:defRPr sz="3600" b="1" baseline="0">
                <a:solidFill>
                  <a:schemeClr val="accent2"/>
                </a:solidFill>
              </a:defRPr>
            </a:lvl1pPr>
          </a:lstStyle>
          <a:p>
            <a:pPr lvl="0"/>
            <a:r>
              <a:rPr lang="en-US"/>
              <a:t>Price Here</a:t>
            </a:r>
          </a:p>
        </p:txBody>
      </p:sp>
      <p:sp>
        <p:nvSpPr>
          <p:cNvPr id="69" name="Text Placeholder 13"/>
          <p:cNvSpPr>
            <a:spLocks noGrp="1"/>
          </p:cNvSpPr>
          <p:nvPr>
            <p:ph type="body" sz="quarter" idx="38" hasCustomPrompt="1"/>
          </p:nvPr>
        </p:nvSpPr>
        <p:spPr>
          <a:xfrm>
            <a:off x="5742081" y="5129878"/>
            <a:ext cx="3585150" cy="387470"/>
          </a:xfrm>
          <a:solidFill>
            <a:schemeClr val="tx2">
              <a:lumMod val="20000"/>
              <a:lumOff val="80000"/>
            </a:schemeClr>
          </a:solidFill>
        </p:spPr>
        <p:txBody>
          <a:bodyPr tIns="91440" bIns="91440" anchor="ctr">
            <a:noAutofit/>
          </a:bodyPr>
          <a:lstStyle>
            <a:lvl1pPr marL="0" indent="0" algn="ctr">
              <a:buNone/>
              <a:defRPr sz="2800" b="0" baseline="0">
                <a:solidFill>
                  <a:schemeClr val="accent2"/>
                </a:solidFill>
              </a:defRPr>
            </a:lvl1pPr>
          </a:lstStyle>
          <a:p>
            <a:pPr lvl="0"/>
            <a:r>
              <a:rPr lang="en-US"/>
              <a:t>Price:</a:t>
            </a:r>
          </a:p>
        </p:txBody>
      </p:sp>
      <p:grpSp>
        <p:nvGrpSpPr>
          <p:cNvPr id="29" name="Group 28"/>
          <p:cNvGrpSpPr/>
          <p:nvPr userDrawn="1"/>
        </p:nvGrpSpPr>
        <p:grpSpPr>
          <a:xfrm>
            <a:off x="0" y="6766560"/>
            <a:ext cx="12192000" cy="91440"/>
            <a:chOff x="0" y="4480421"/>
            <a:chExt cx="12192000" cy="91440"/>
          </a:xfrm>
        </p:grpSpPr>
        <p:sp>
          <p:nvSpPr>
            <p:cNvPr id="30" name="Rectangle 2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767771207"/>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table 4">
    <p:spTree>
      <p:nvGrpSpPr>
        <p:cNvPr id="1" name=""/>
        <p:cNvGrpSpPr/>
        <p:nvPr/>
      </p:nvGrpSpPr>
      <p:grpSpPr>
        <a:xfrm>
          <a:off x="0" y="0"/>
          <a:ext cx="0" cy="0"/>
          <a:chOff x="0" y="0"/>
          <a:chExt cx="0" cy="0"/>
        </a:xfrm>
      </p:grpSpPr>
      <p:sp>
        <p:nvSpPr>
          <p:cNvPr id="6" name="Rectangle 5"/>
          <p:cNvSpPr/>
          <p:nvPr userDrawn="1"/>
        </p:nvSpPr>
        <p:spPr>
          <a:xfrm>
            <a:off x="482600" y="1773746"/>
            <a:ext cx="3242056" cy="4255070"/>
          </a:xfrm>
          <a:prstGeom prst="rect">
            <a:avLst/>
          </a:prstGeom>
          <a:solidFill>
            <a:schemeClr val="bg1"/>
          </a:solid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p:cNvSpPr/>
          <p:nvPr userDrawn="1"/>
        </p:nvSpPr>
        <p:spPr>
          <a:xfrm>
            <a:off x="4474972" y="1773746"/>
            <a:ext cx="3242056" cy="4255070"/>
          </a:xfrm>
          <a:prstGeom prst="rect">
            <a:avLst/>
          </a:prstGeom>
          <a:solidFill>
            <a:schemeClr val="bg1"/>
          </a:solid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p:cNvSpPr/>
          <p:nvPr userDrawn="1"/>
        </p:nvSpPr>
        <p:spPr>
          <a:xfrm>
            <a:off x="8467344" y="1773746"/>
            <a:ext cx="3242056" cy="4255070"/>
          </a:xfrm>
          <a:prstGeom prst="rect">
            <a:avLst/>
          </a:prstGeom>
          <a:solidFill>
            <a:schemeClr val="bg1"/>
          </a:solidFill>
          <a:ln>
            <a:solidFill>
              <a:schemeClr val="tx1">
                <a:lumMod val="25000"/>
                <a:lumOff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1" name="Text Placeholder 12"/>
          <p:cNvSpPr>
            <a:spLocks noGrp="1"/>
          </p:cNvSpPr>
          <p:nvPr>
            <p:ph type="body" sz="quarter" idx="24" hasCustomPrompt="1"/>
          </p:nvPr>
        </p:nvSpPr>
        <p:spPr>
          <a:xfrm>
            <a:off x="482600" y="1780295"/>
            <a:ext cx="3242056" cy="607243"/>
          </a:xfrm>
          <a:noFill/>
          <a:ln>
            <a:noFill/>
          </a:ln>
        </p:spPr>
        <p:txBody>
          <a:bodyPr vert="horz" wrap="square" lIns="91440" tIns="45720" rIns="91440" bIns="45720" rtlCol="0" anchor="ctr">
            <a:noAutofit/>
          </a:bodyPr>
          <a:lstStyle>
            <a:lvl1pPr marL="228600" indent="-228600" algn="ctr">
              <a:buNone/>
              <a:defRPr lang="en-US" sz="1600" b="1" cap="all" baseline="0">
                <a:solidFill>
                  <a:schemeClr val="bg2"/>
                </a:solidFill>
              </a:defRPr>
            </a:lvl1pPr>
          </a:lstStyle>
          <a:p>
            <a:pPr marL="0" lvl="0" indent="0"/>
            <a:r>
              <a:rPr lang="en-US"/>
              <a:t>Option 1</a:t>
            </a:r>
          </a:p>
        </p:txBody>
      </p:sp>
      <p:sp>
        <p:nvSpPr>
          <p:cNvPr id="32" name="Text Placeholder 13"/>
          <p:cNvSpPr>
            <a:spLocks noGrp="1"/>
          </p:cNvSpPr>
          <p:nvPr>
            <p:ph type="body" sz="quarter" idx="25" hasCustomPrompt="1"/>
          </p:nvPr>
        </p:nvSpPr>
        <p:spPr>
          <a:xfrm>
            <a:off x="482600" y="2406549"/>
            <a:ext cx="3242056" cy="783448"/>
          </a:xfrm>
          <a:noFill/>
        </p:spPr>
        <p:txBody>
          <a:bodyPr tIns="91440" bIns="91440" anchor="ctr">
            <a:normAutofit/>
          </a:bodyPr>
          <a:lstStyle>
            <a:lvl1pPr marL="0" indent="0" algn="ctr">
              <a:buNone/>
              <a:defRPr sz="2800" b="1" baseline="0">
                <a:solidFill>
                  <a:schemeClr val="tx1"/>
                </a:solidFill>
              </a:defRPr>
            </a:lvl1pPr>
          </a:lstStyle>
          <a:p>
            <a:pPr lvl="0"/>
            <a:r>
              <a:rPr lang="en-US"/>
              <a:t>Price Here</a:t>
            </a:r>
          </a:p>
        </p:txBody>
      </p:sp>
      <p:sp>
        <p:nvSpPr>
          <p:cNvPr id="34" name="Text Placeholder 13"/>
          <p:cNvSpPr>
            <a:spLocks noGrp="1"/>
          </p:cNvSpPr>
          <p:nvPr>
            <p:ph type="body" sz="quarter" idx="26" hasCustomPrompt="1"/>
          </p:nvPr>
        </p:nvSpPr>
        <p:spPr>
          <a:xfrm>
            <a:off x="482600" y="319213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1</a:t>
            </a:r>
          </a:p>
        </p:txBody>
      </p:sp>
      <p:sp>
        <p:nvSpPr>
          <p:cNvPr id="40" name="Text Placeholder 12"/>
          <p:cNvSpPr>
            <a:spLocks noGrp="1"/>
          </p:cNvSpPr>
          <p:nvPr>
            <p:ph type="body" sz="quarter" idx="28" hasCustomPrompt="1"/>
          </p:nvPr>
        </p:nvSpPr>
        <p:spPr>
          <a:xfrm>
            <a:off x="8467345" y="1780295"/>
            <a:ext cx="3242056" cy="607243"/>
          </a:xfrm>
          <a:noFill/>
          <a:ln>
            <a:noFill/>
          </a:ln>
        </p:spPr>
        <p:txBody>
          <a:bodyPr vert="horz" wrap="square" lIns="91440" tIns="45720" rIns="91440" bIns="45720" rtlCol="0" anchor="ctr">
            <a:noAutofit/>
          </a:bodyPr>
          <a:lstStyle>
            <a:lvl1pPr marL="228600" indent="-228600" algn="ctr">
              <a:buNone/>
              <a:defRPr lang="en-US" sz="1600" b="1" cap="all" baseline="0">
                <a:solidFill>
                  <a:schemeClr val="bg2"/>
                </a:solidFill>
              </a:defRPr>
            </a:lvl1pPr>
          </a:lstStyle>
          <a:p>
            <a:pPr marL="0" lvl="0" indent="0"/>
            <a:r>
              <a:rPr lang="en-US"/>
              <a:t>Option 3</a:t>
            </a:r>
          </a:p>
        </p:txBody>
      </p:sp>
      <p:sp>
        <p:nvSpPr>
          <p:cNvPr id="41" name="Text Placeholder 13"/>
          <p:cNvSpPr>
            <a:spLocks noGrp="1"/>
          </p:cNvSpPr>
          <p:nvPr>
            <p:ph type="body" sz="quarter" idx="29" hasCustomPrompt="1"/>
          </p:nvPr>
        </p:nvSpPr>
        <p:spPr>
          <a:xfrm>
            <a:off x="8467345" y="2406549"/>
            <a:ext cx="3242056" cy="783448"/>
          </a:xfrm>
          <a:noFill/>
        </p:spPr>
        <p:txBody>
          <a:bodyPr tIns="91440" bIns="91440" anchor="ctr">
            <a:normAutofit/>
          </a:bodyPr>
          <a:lstStyle>
            <a:lvl1pPr marL="0" indent="0" algn="ctr">
              <a:buNone/>
              <a:defRPr sz="2800" b="1" baseline="0">
                <a:solidFill>
                  <a:schemeClr val="tx1"/>
                </a:solidFill>
              </a:defRPr>
            </a:lvl1pPr>
          </a:lstStyle>
          <a:p>
            <a:pPr lvl="0"/>
            <a:r>
              <a:rPr lang="en-US"/>
              <a:t>Price Here</a:t>
            </a:r>
          </a:p>
        </p:txBody>
      </p:sp>
      <p:sp>
        <p:nvSpPr>
          <p:cNvPr id="42" name="Text Placeholder 13"/>
          <p:cNvSpPr>
            <a:spLocks noGrp="1"/>
          </p:cNvSpPr>
          <p:nvPr>
            <p:ph type="body" sz="quarter" idx="30" hasCustomPrompt="1"/>
          </p:nvPr>
        </p:nvSpPr>
        <p:spPr>
          <a:xfrm>
            <a:off x="8467345" y="319213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1</a:t>
            </a:r>
          </a:p>
        </p:txBody>
      </p:sp>
      <p:sp>
        <p:nvSpPr>
          <p:cNvPr id="55" name="Text Placeholder 12"/>
          <p:cNvSpPr>
            <a:spLocks noGrp="1"/>
          </p:cNvSpPr>
          <p:nvPr>
            <p:ph type="body" sz="quarter" idx="36" hasCustomPrompt="1"/>
          </p:nvPr>
        </p:nvSpPr>
        <p:spPr>
          <a:xfrm>
            <a:off x="4474972" y="1780295"/>
            <a:ext cx="3242056" cy="607243"/>
          </a:xfrm>
          <a:noFill/>
          <a:ln>
            <a:noFill/>
          </a:ln>
        </p:spPr>
        <p:txBody>
          <a:bodyPr vert="horz" wrap="square" lIns="91440" tIns="45720" rIns="91440" bIns="45720" rtlCol="0" anchor="ctr">
            <a:noAutofit/>
          </a:bodyPr>
          <a:lstStyle>
            <a:lvl1pPr marL="228600" indent="-228600" algn="ctr">
              <a:buNone/>
              <a:defRPr lang="en-US" sz="1600" b="1" cap="all" baseline="0">
                <a:solidFill>
                  <a:schemeClr val="bg2"/>
                </a:solidFill>
              </a:defRPr>
            </a:lvl1pPr>
          </a:lstStyle>
          <a:p>
            <a:pPr marL="0" lvl="0" indent="0"/>
            <a:r>
              <a:rPr lang="en-US"/>
              <a:t>Option 2</a:t>
            </a:r>
          </a:p>
        </p:txBody>
      </p:sp>
      <p:sp>
        <p:nvSpPr>
          <p:cNvPr id="56" name="Text Placeholder 13"/>
          <p:cNvSpPr>
            <a:spLocks noGrp="1"/>
          </p:cNvSpPr>
          <p:nvPr>
            <p:ph type="body" sz="quarter" idx="37" hasCustomPrompt="1"/>
          </p:nvPr>
        </p:nvSpPr>
        <p:spPr>
          <a:xfrm>
            <a:off x="4474972" y="2406549"/>
            <a:ext cx="3242056" cy="783448"/>
          </a:xfrm>
          <a:noFill/>
        </p:spPr>
        <p:txBody>
          <a:bodyPr tIns="91440" bIns="91440" anchor="ctr">
            <a:normAutofit/>
          </a:bodyPr>
          <a:lstStyle>
            <a:lvl1pPr marL="0" indent="0" algn="ctr">
              <a:buNone/>
              <a:defRPr sz="2800" b="1" baseline="0">
                <a:solidFill>
                  <a:schemeClr val="tx1"/>
                </a:solidFill>
              </a:defRPr>
            </a:lvl1pPr>
          </a:lstStyle>
          <a:p>
            <a:pPr lvl="0"/>
            <a:r>
              <a:rPr lang="en-US"/>
              <a:t>Price Here</a:t>
            </a:r>
          </a:p>
        </p:txBody>
      </p:sp>
      <p:sp>
        <p:nvSpPr>
          <p:cNvPr id="57" name="Text Placeholder 13"/>
          <p:cNvSpPr>
            <a:spLocks noGrp="1"/>
          </p:cNvSpPr>
          <p:nvPr>
            <p:ph type="body" sz="quarter" idx="38" hasCustomPrompt="1"/>
          </p:nvPr>
        </p:nvSpPr>
        <p:spPr>
          <a:xfrm>
            <a:off x="4474972" y="319213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1</a:t>
            </a:r>
          </a:p>
        </p:txBody>
      </p:sp>
      <p:sp>
        <p:nvSpPr>
          <p:cNvPr id="58" name="Text Placeholder 13"/>
          <p:cNvSpPr>
            <a:spLocks noGrp="1"/>
          </p:cNvSpPr>
          <p:nvPr>
            <p:ph type="body" sz="quarter" idx="39" hasCustomPrompt="1"/>
          </p:nvPr>
        </p:nvSpPr>
        <p:spPr>
          <a:xfrm>
            <a:off x="482600" y="3588139"/>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2</a:t>
            </a:r>
          </a:p>
        </p:txBody>
      </p:sp>
      <p:sp>
        <p:nvSpPr>
          <p:cNvPr id="60" name="Text Placeholder 13"/>
          <p:cNvSpPr>
            <a:spLocks noGrp="1"/>
          </p:cNvSpPr>
          <p:nvPr>
            <p:ph type="body" sz="quarter" idx="40" hasCustomPrompt="1"/>
          </p:nvPr>
        </p:nvSpPr>
        <p:spPr>
          <a:xfrm>
            <a:off x="8467345" y="3588139"/>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2</a:t>
            </a:r>
          </a:p>
        </p:txBody>
      </p:sp>
      <p:sp>
        <p:nvSpPr>
          <p:cNvPr id="61" name="Text Placeholder 13"/>
          <p:cNvSpPr>
            <a:spLocks noGrp="1"/>
          </p:cNvSpPr>
          <p:nvPr>
            <p:ph type="body" sz="quarter" idx="41" hasCustomPrompt="1"/>
          </p:nvPr>
        </p:nvSpPr>
        <p:spPr>
          <a:xfrm>
            <a:off x="4474972" y="3588139"/>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2</a:t>
            </a:r>
          </a:p>
        </p:txBody>
      </p:sp>
      <p:sp>
        <p:nvSpPr>
          <p:cNvPr id="62" name="Text Placeholder 13"/>
          <p:cNvSpPr>
            <a:spLocks noGrp="1"/>
          </p:cNvSpPr>
          <p:nvPr>
            <p:ph type="body" sz="quarter" idx="42" hasCustomPrompt="1"/>
          </p:nvPr>
        </p:nvSpPr>
        <p:spPr>
          <a:xfrm>
            <a:off x="482600" y="3984141"/>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3</a:t>
            </a:r>
          </a:p>
        </p:txBody>
      </p:sp>
      <p:sp>
        <p:nvSpPr>
          <p:cNvPr id="63" name="Text Placeholder 13"/>
          <p:cNvSpPr>
            <a:spLocks noGrp="1"/>
          </p:cNvSpPr>
          <p:nvPr>
            <p:ph type="body" sz="quarter" idx="43" hasCustomPrompt="1"/>
          </p:nvPr>
        </p:nvSpPr>
        <p:spPr>
          <a:xfrm>
            <a:off x="8467345" y="3984141"/>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3</a:t>
            </a:r>
          </a:p>
        </p:txBody>
      </p:sp>
      <p:sp>
        <p:nvSpPr>
          <p:cNvPr id="64" name="Text Placeholder 13"/>
          <p:cNvSpPr>
            <a:spLocks noGrp="1"/>
          </p:cNvSpPr>
          <p:nvPr>
            <p:ph type="body" sz="quarter" idx="44" hasCustomPrompt="1"/>
          </p:nvPr>
        </p:nvSpPr>
        <p:spPr>
          <a:xfrm>
            <a:off x="4474972" y="3984141"/>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3</a:t>
            </a:r>
          </a:p>
        </p:txBody>
      </p:sp>
      <p:sp>
        <p:nvSpPr>
          <p:cNvPr id="65" name="Text Placeholder 13"/>
          <p:cNvSpPr>
            <a:spLocks noGrp="1"/>
          </p:cNvSpPr>
          <p:nvPr>
            <p:ph type="body" sz="quarter" idx="45" hasCustomPrompt="1"/>
          </p:nvPr>
        </p:nvSpPr>
        <p:spPr>
          <a:xfrm>
            <a:off x="482600" y="4380144"/>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4</a:t>
            </a:r>
          </a:p>
        </p:txBody>
      </p:sp>
      <p:sp>
        <p:nvSpPr>
          <p:cNvPr id="70" name="Text Placeholder 13"/>
          <p:cNvSpPr>
            <a:spLocks noGrp="1"/>
          </p:cNvSpPr>
          <p:nvPr>
            <p:ph type="body" sz="quarter" idx="46" hasCustomPrompt="1"/>
          </p:nvPr>
        </p:nvSpPr>
        <p:spPr>
          <a:xfrm>
            <a:off x="8467345" y="4380144"/>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4</a:t>
            </a:r>
          </a:p>
        </p:txBody>
      </p:sp>
      <p:sp>
        <p:nvSpPr>
          <p:cNvPr id="71" name="Text Placeholder 13"/>
          <p:cNvSpPr>
            <a:spLocks noGrp="1"/>
          </p:cNvSpPr>
          <p:nvPr>
            <p:ph type="body" sz="quarter" idx="47" hasCustomPrompt="1"/>
          </p:nvPr>
        </p:nvSpPr>
        <p:spPr>
          <a:xfrm>
            <a:off x="4474972" y="4380144"/>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4</a:t>
            </a:r>
          </a:p>
        </p:txBody>
      </p:sp>
      <p:sp>
        <p:nvSpPr>
          <p:cNvPr id="72" name="Text Placeholder 13"/>
          <p:cNvSpPr>
            <a:spLocks noGrp="1"/>
          </p:cNvSpPr>
          <p:nvPr>
            <p:ph type="body" sz="quarter" idx="48" hasCustomPrompt="1"/>
          </p:nvPr>
        </p:nvSpPr>
        <p:spPr>
          <a:xfrm>
            <a:off x="482600" y="477614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5</a:t>
            </a:r>
          </a:p>
        </p:txBody>
      </p:sp>
      <p:sp>
        <p:nvSpPr>
          <p:cNvPr id="73" name="Text Placeholder 13"/>
          <p:cNvSpPr>
            <a:spLocks noGrp="1"/>
          </p:cNvSpPr>
          <p:nvPr>
            <p:ph type="body" sz="quarter" idx="49" hasCustomPrompt="1"/>
          </p:nvPr>
        </p:nvSpPr>
        <p:spPr>
          <a:xfrm>
            <a:off x="8467345" y="477614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5</a:t>
            </a:r>
          </a:p>
        </p:txBody>
      </p:sp>
      <p:sp>
        <p:nvSpPr>
          <p:cNvPr id="74" name="Text Placeholder 13"/>
          <p:cNvSpPr>
            <a:spLocks noGrp="1"/>
          </p:cNvSpPr>
          <p:nvPr>
            <p:ph type="body" sz="quarter" idx="50" hasCustomPrompt="1"/>
          </p:nvPr>
        </p:nvSpPr>
        <p:spPr>
          <a:xfrm>
            <a:off x="4474972" y="4776146"/>
            <a:ext cx="3242056" cy="387470"/>
          </a:xfrm>
          <a:noFill/>
        </p:spPr>
        <p:txBody>
          <a:bodyPr tIns="91440" bIns="91440" anchor="ctr">
            <a:noAutofit/>
          </a:bodyPr>
          <a:lstStyle>
            <a:lvl1pPr marL="0" indent="0" algn="ctr">
              <a:buNone/>
              <a:defRPr sz="1600" b="0" baseline="0">
                <a:solidFill>
                  <a:schemeClr val="bg2">
                    <a:lumMod val="75000"/>
                  </a:schemeClr>
                </a:solidFill>
              </a:defRPr>
            </a:lvl1pPr>
          </a:lstStyle>
          <a:p>
            <a:pPr lvl="0"/>
            <a:r>
              <a:rPr lang="en-US"/>
              <a:t>Attribute 5</a:t>
            </a:r>
          </a:p>
        </p:txBody>
      </p:sp>
      <p:grpSp>
        <p:nvGrpSpPr>
          <p:cNvPr id="11" name="Group 10"/>
          <p:cNvGrpSpPr/>
          <p:nvPr userDrawn="1"/>
        </p:nvGrpSpPr>
        <p:grpSpPr>
          <a:xfrm>
            <a:off x="482600" y="3192136"/>
            <a:ext cx="3242056" cy="1584010"/>
            <a:chOff x="482600" y="3192136"/>
            <a:chExt cx="3242056" cy="1584010"/>
          </a:xfrm>
        </p:grpSpPr>
        <p:cxnSp>
          <p:nvCxnSpPr>
            <p:cNvPr id="9" name="Straight Connector 8"/>
            <p:cNvCxnSpPr/>
            <p:nvPr userDrawn="1"/>
          </p:nvCxnSpPr>
          <p:spPr>
            <a:xfrm>
              <a:off x="482600" y="477614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482600" y="319213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482600" y="3588139"/>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482600" y="3984141"/>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482600" y="4380144"/>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grpSp>
      <p:sp>
        <p:nvSpPr>
          <p:cNvPr id="81" name="Text Placeholder 13"/>
          <p:cNvSpPr>
            <a:spLocks noGrp="1"/>
          </p:cNvSpPr>
          <p:nvPr>
            <p:ph type="body" sz="quarter" idx="51" hasCustomPrompt="1"/>
          </p:nvPr>
        </p:nvSpPr>
        <p:spPr>
          <a:xfrm>
            <a:off x="4474972" y="5219609"/>
            <a:ext cx="3242056" cy="783448"/>
          </a:xfrm>
          <a:noFill/>
        </p:spPr>
        <p:txBody>
          <a:bodyPr tIns="91440" bIns="91440" anchor="ctr">
            <a:normAutofit/>
          </a:bodyPr>
          <a:lstStyle>
            <a:lvl1pPr marL="0" indent="0" algn="ctr">
              <a:buNone/>
              <a:defRPr sz="2000" b="1" baseline="0">
                <a:solidFill>
                  <a:schemeClr val="bg2">
                    <a:lumMod val="75000"/>
                  </a:schemeClr>
                </a:solidFill>
              </a:defRPr>
            </a:lvl1pPr>
          </a:lstStyle>
          <a:p>
            <a:pPr lvl="0"/>
            <a:r>
              <a:rPr lang="en-US"/>
              <a:t>Comment here</a:t>
            </a:r>
          </a:p>
        </p:txBody>
      </p:sp>
      <p:sp>
        <p:nvSpPr>
          <p:cNvPr id="82" name="Text Placeholder 13"/>
          <p:cNvSpPr>
            <a:spLocks noGrp="1"/>
          </p:cNvSpPr>
          <p:nvPr>
            <p:ph type="body" sz="quarter" idx="52" hasCustomPrompt="1"/>
          </p:nvPr>
        </p:nvSpPr>
        <p:spPr>
          <a:xfrm>
            <a:off x="482600" y="5219609"/>
            <a:ext cx="3242056" cy="783448"/>
          </a:xfrm>
          <a:noFill/>
        </p:spPr>
        <p:txBody>
          <a:bodyPr tIns="91440" bIns="91440" anchor="ctr">
            <a:normAutofit/>
          </a:bodyPr>
          <a:lstStyle>
            <a:lvl1pPr marL="0" indent="0" algn="ctr">
              <a:buNone/>
              <a:defRPr sz="2000" b="1" baseline="0">
                <a:solidFill>
                  <a:schemeClr val="bg2">
                    <a:lumMod val="75000"/>
                  </a:schemeClr>
                </a:solidFill>
              </a:defRPr>
            </a:lvl1pPr>
          </a:lstStyle>
          <a:p>
            <a:pPr lvl="0"/>
            <a:r>
              <a:rPr lang="en-US"/>
              <a:t>Comment here</a:t>
            </a:r>
          </a:p>
        </p:txBody>
      </p:sp>
      <p:sp>
        <p:nvSpPr>
          <p:cNvPr id="85" name="Text Placeholder 13"/>
          <p:cNvSpPr>
            <a:spLocks noGrp="1"/>
          </p:cNvSpPr>
          <p:nvPr>
            <p:ph type="body" sz="quarter" idx="53" hasCustomPrompt="1"/>
          </p:nvPr>
        </p:nvSpPr>
        <p:spPr>
          <a:xfrm>
            <a:off x="8467345" y="5219609"/>
            <a:ext cx="3242056" cy="783448"/>
          </a:xfrm>
          <a:noFill/>
        </p:spPr>
        <p:txBody>
          <a:bodyPr tIns="91440" bIns="91440" anchor="ctr">
            <a:normAutofit/>
          </a:bodyPr>
          <a:lstStyle>
            <a:lvl1pPr marL="0" indent="0" algn="ctr">
              <a:buNone/>
              <a:defRPr sz="2000" b="1" baseline="0">
                <a:solidFill>
                  <a:schemeClr val="bg2">
                    <a:lumMod val="75000"/>
                  </a:schemeClr>
                </a:solidFill>
              </a:defRPr>
            </a:lvl1pPr>
          </a:lstStyle>
          <a:p>
            <a:pPr lvl="0"/>
            <a:r>
              <a:rPr lang="en-US"/>
              <a:t>Comment here</a:t>
            </a:r>
          </a:p>
        </p:txBody>
      </p:sp>
      <p:grpSp>
        <p:nvGrpSpPr>
          <p:cNvPr id="86" name="Group 85"/>
          <p:cNvGrpSpPr/>
          <p:nvPr userDrawn="1"/>
        </p:nvGrpSpPr>
        <p:grpSpPr>
          <a:xfrm>
            <a:off x="4474972" y="3192136"/>
            <a:ext cx="3242056" cy="1584010"/>
            <a:chOff x="482600" y="3192136"/>
            <a:chExt cx="3242056" cy="1584010"/>
          </a:xfrm>
        </p:grpSpPr>
        <p:cxnSp>
          <p:nvCxnSpPr>
            <p:cNvPr id="87" name="Straight Connector 86"/>
            <p:cNvCxnSpPr/>
            <p:nvPr userDrawn="1"/>
          </p:nvCxnSpPr>
          <p:spPr>
            <a:xfrm>
              <a:off x="482600" y="477614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userDrawn="1"/>
          </p:nvCxnSpPr>
          <p:spPr>
            <a:xfrm>
              <a:off x="482600" y="319213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userDrawn="1"/>
          </p:nvCxnSpPr>
          <p:spPr>
            <a:xfrm>
              <a:off x="482600" y="3588139"/>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userDrawn="1"/>
          </p:nvCxnSpPr>
          <p:spPr>
            <a:xfrm>
              <a:off x="482600" y="3984141"/>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userDrawn="1"/>
          </p:nvCxnSpPr>
          <p:spPr>
            <a:xfrm>
              <a:off x="482600" y="4380144"/>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92" name="Group 91"/>
          <p:cNvGrpSpPr/>
          <p:nvPr userDrawn="1"/>
        </p:nvGrpSpPr>
        <p:grpSpPr>
          <a:xfrm>
            <a:off x="8467344" y="3192136"/>
            <a:ext cx="3242056" cy="1584010"/>
            <a:chOff x="482600" y="3192136"/>
            <a:chExt cx="3242056" cy="1584010"/>
          </a:xfrm>
        </p:grpSpPr>
        <p:cxnSp>
          <p:nvCxnSpPr>
            <p:cNvPr id="93" name="Straight Connector 92"/>
            <p:cNvCxnSpPr/>
            <p:nvPr userDrawn="1"/>
          </p:nvCxnSpPr>
          <p:spPr>
            <a:xfrm>
              <a:off x="482600" y="477614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userDrawn="1"/>
          </p:nvCxnSpPr>
          <p:spPr>
            <a:xfrm>
              <a:off x="482600" y="3192136"/>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p:nvPr userDrawn="1"/>
          </p:nvCxnSpPr>
          <p:spPr>
            <a:xfrm>
              <a:off x="482600" y="3588139"/>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p:cNvCxnSpPr/>
            <p:nvPr userDrawn="1"/>
          </p:nvCxnSpPr>
          <p:spPr>
            <a:xfrm>
              <a:off x="482600" y="3984141"/>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p:cNvCxnSpPr/>
            <p:nvPr userDrawn="1"/>
          </p:nvCxnSpPr>
          <p:spPr>
            <a:xfrm>
              <a:off x="482600" y="4380144"/>
              <a:ext cx="3242056" cy="0"/>
            </a:xfrm>
            <a:prstGeom prst="line">
              <a:avLst/>
            </a:prstGeom>
            <a:ln>
              <a:solidFill>
                <a:schemeClr val="bg2">
                  <a:lumMod val="20000"/>
                  <a:lumOff val="80000"/>
                </a:schemeClr>
              </a:solidFill>
            </a:ln>
          </p:spPr>
          <p:style>
            <a:lnRef idx="1">
              <a:schemeClr val="accent1"/>
            </a:lnRef>
            <a:fillRef idx="0">
              <a:schemeClr val="accent1"/>
            </a:fillRef>
            <a:effectRef idx="0">
              <a:schemeClr val="accent1"/>
            </a:effectRef>
            <a:fontRef idx="minor">
              <a:schemeClr val="tx1"/>
            </a:fontRef>
          </p:style>
        </p:cxnSp>
      </p:grpSp>
      <p:grpSp>
        <p:nvGrpSpPr>
          <p:cNvPr id="59" name="Group 58"/>
          <p:cNvGrpSpPr/>
          <p:nvPr userDrawn="1"/>
        </p:nvGrpSpPr>
        <p:grpSpPr>
          <a:xfrm>
            <a:off x="0" y="6766560"/>
            <a:ext cx="12192000" cy="91440"/>
            <a:chOff x="0" y="4480421"/>
            <a:chExt cx="12192000" cy="91440"/>
          </a:xfrm>
        </p:grpSpPr>
        <p:sp>
          <p:nvSpPr>
            <p:cNvPr id="66" name="Rectangle 65"/>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721256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grpSp>
        <p:nvGrpSpPr>
          <p:cNvPr id="13" name="Group 12"/>
          <p:cNvGrpSpPr/>
          <p:nvPr userDrawn="1"/>
        </p:nvGrpSpPr>
        <p:grpSpPr>
          <a:xfrm>
            <a:off x="0" y="6766560"/>
            <a:ext cx="12192000" cy="91440"/>
            <a:chOff x="0" y="4480421"/>
            <a:chExt cx="12192000" cy="91440"/>
          </a:xfrm>
        </p:grpSpPr>
        <p:sp>
          <p:nvSpPr>
            <p:cNvPr id="14" name="Rectangle 1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Picture Placeholder 10"/>
          <p:cNvSpPr>
            <a:spLocks noGrp="1" noChangeAspect="1"/>
          </p:cNvSpPr>
          <p:nvPr>
            <p:ph type="pic" sz="quarter" idx="14" hasCustomPrompt="1"/>
          </p:nvPr>
        </p:nvSpPr>
        <p:spPr>
          <a:xfrm>
            <a:off x="354775" y="1721331"/>
            <a:ext cx="5703125" cy="4294386"/>
          </a:xfrm>
          <a:solidFill>
            <a:schemeClr val="bg1"/>
          </a:solidFill>
          <a:effectLst>
            <a:outerShdw blurRad="101600" dist="63500" dir="2700000" algn="tl" rotWithShape="0">
              <a:prstClr val="black">
                <a:alpha val="40000"/>
              </a:prstClr>
            </a:outerShdw>
          </a:effectLst>
        </p:spPr>
        <p:txBody>
          <a:bodyPr/>
          <a:lstStyle>
            <a:lvl1pPr>
              <a:defRPr/>
            </a:lvl1pPr>
          </a:lstStyle>
          <a:p>
            <a:r>
              <a:rPr lang="en-US"/>
              <a:t>Your map goes here</a:t>
            </a:r>
          </a:p>
        </p:txBody>
      </p:sp>
      <p:sp>
        <p:nvSpPr>
          <p:cNvPr id="18" name="Text Placeholder 29"/>
          <p:cNvSpPr>
            <a:spLocks noGrp="1"/>
          </p:cNvSpPr>
          <p:nvPr>
            <p:ph type="body" sz="quarter" idx="22" hasCustomPrompt="1"/>
          </p:nvPr>
        </p:nvSpPr>
        <p:spPr>
          <a:xfrm>
            <a:off x="6615875" y="1721331"/>
            <a:ext cx="5093526" cy="1174269"/>
          </a:xfrm>
          <a:solidFill>
            <a:schemeClr val="tx1">
              <a:lumMod val="10000"/>
              <a:lumOff val="90000"/>
            </a:schemeClr>
          </a:solidFill>
        </p:spPr>
        <p:txBody>
          <a:bodyPr anchor="t">
            <a:normAutofit/>
          </a:bodyPr>
          <a:lstStyle>
            <a:lvl1pPr marL="0" indent="0" algn="just">
              <a:buNone/>
              <a:defRPr sz="1800">
                <a:solidFill>
                  <a:schemeClr val="tx2"/>
                </a:solidFill>
              </a:defRPr>
            </a:lvl1pPr>
          </a:lstStyle>
          <a:p>
            <a:pPr lvl="0"/>
            <a:r>
              <a:rPr lang="en-US"/>
              <a:t>Lorem ipsum dolor sit amet, placerat ipsum erat et tortor, vehicula sociis vel vel, ut cursus sociosqu integer sapien in. Aliquet blandit, pellentesque nec vitae. Sapien ante feugiat non est etiam aut.</a:t>
            </a:r>
          </a:p>
        </p:txBody>
      </p:sp>
      <p:sp>
        <p:nvSpPr>
          <p:cNvPr id="19" name="Text Placeholder 29"/>
          <p:cNvSpPr>
            <a:spLocks noGrp="1"/>
          </p:cNvSpPr>
          <p:nvPr>
            <p:ph type="body" sz="quarter" idx="18" hasCustomPrompt="1"/>
          </p:nvPr>
        </p:nvSpPr>
        <p:spPr>
          <a:xfrm>
            <a:off x="6615875" y="3197675"/>
            <a:ext cx="546925" cy="431800"/>
          </a:xfrm>
        </p:spPr>
        <p:txBody>
          <a:bodyPr vert="horz" lIns="91440" tIns="45720" rIns="91440" bIns="45720" rtlCol="0" anchor="ctr">
            <a:normAutofit/>
          </a:bodyPr>
          <a:lstStyle>
            <a:lvl1pPr algn="ctr">
              <a:defRPr lang="en-US" sz="2000" b="0" cap="none" baseline="0">
                <a:solidFill>
                  <a:srgbClr val="324D5E"/>
                </a:solidFill>
                <a:latin typeface="微軟正黑體" panose="020B0604030504040204" pitchFamily="34" charset="-120"/>
              </a:defRPr>
            </a:lvl1pPr>
          </a:lstStyle>
          <a:p>
            <a:pPr marL="0" lvl="0" indent="0">
              <a:buNone/>
            </a:pPr>
            <a:r>
              <a:rPr lang="en-US" dirty="0"/>
              <a:t></a:t>
            </a:r>
          </a:p>
        </p:txBody>
      </p:sp>
      <p:sp>
        <p:nvSpPr>
          <p:cNvPr id="20" name="Text Placeholder 29"/>
          <p:cNvSpPr>
            <a:spLocks noGrp="1"/>
          </p:cNvSpPr>
          <p:nvPr>
            <p:ph type="body" sz="quarter" idx="23" hasCustomPrompt="1"/>
          </p:nvPr>
        </p:nvSpPr>
        <p:spPr>
          <a:xfrm>
            <a:off x="7319772" y="3197675"/>
            <a:ext cx="4392168" cy="1110984"/>
          </a:xfrm>
        </p:spPr>
        <p:txBody>
          <a:bodyPr anchor="t">
            <a:normAutofit/>
          </a:bodyPr>
          <a:lstStyle>
            <a:lvl1pPr marL="0" indent="0" algn="just">
              <a:buNone/>
              <a:defRPr sz="1800">
                <a:solidFill>
                  <a:srgbClr val="8C9CA6"/>
                </a:solidFill>
              </a:defRPr>
            </a:lvl1pPr>
          </a:lstStyle>
          <a:p>
            <a:pPr lvl="0"/>
            <a:r>
              <a:rPr lang="en-US"/>
              <a:t>Adress</a:t>
            </a:r>
          </a:p>
        </p:txBody>
      </p:sp>
      <p:sp>
        <p:nvSpPr>
          <p:cNvPr id="21" name="Text Placeholder 29"/>
          <p:cNvSpPr>
            <a:spLocks noGrp="1"/>
          </p:cNvSpPr>
          <p:nvPr>
            <p:ph type="body" sz="quarter" idx="24" hasCustomPrompt="1"/>
          </p:nvPr>
        </p:nvSpPr>
        <p:spPr>
          <a:xfrm>
            <a:off x="6615875" y="4366208"/>
            <a:ext cx="546925" cy="431800"/>
          </a:xfrm>
        </p:spPr>
        <p:txBody>
          <a:bodyPr anchor="ctr">
            <a:normAutofit/>
          </a:bodyPr>
          <a:lstStyle>
            <a:lvl1pPr marL="0" indent="0" algn="ctr">
              <a:buNone/>
              <a:defRPr sz="2000" b="0" cap="none" baseline="0">
                <a:solidFill>
                  <a:srgbClr val="324D5E"/>
                </a:solidFill>
                <a:latin typeface="微軟正黑體" panose="020B0604030504040204" pitchFamily="34" charset="-120"/>
              </a:defRPr>
            </a:lvl1pPr>
          </a:lstStyle>
          <a:p>
            <a:pPr lvl="0"/>
            <a:r>
              <a:rPr lang="en-US" dirty="0"/>
              <a:t></a:t>
            </a:r>
          </a:p>
        </p:txBody>
      </p:sp>
      <p:sp>
        <p:nvSpPr>
          <p:cNvPr id="25" name="Text Placeholder 29"/>
          <p:cNvSpPr>
            <a:spLocks noGrp="1"/>
          </p:cNvSpPr>
          <p:nvPr>
            <p:ph type="body" sz="quarter" idx="25" hasCustomPrompt="1"/>
          </p:nvPr>
        </p:nvSpPr>
        <p:spPr>
          <a:xfrm>
            <a:off x="7319772" y="4366208"/>
            <a:ext cx="4392168" cy="431800"/>
          </a:xfrm>
        </p:spPr>
        <p:txBody>
          <a:bodyPr anchor="ctr">
            <a:normAutofit/>
          </a:bodyPr>
          <a:lstStyle>
            <a:lvl1pPr marL="0" indent="0" algn="just">
              <a:buNone/>
              <a:defRPr sz="1800">
                <a:solidFill>
                  <a:srgbClr val="8C9CA6"/>
                </a:solidFill>
              </a:defRPr>
            </a:lvl1pPr>
          </a:lstStyle>
          <a:p>
            <a:pPr lvl="0"/>
            <a:r>
              <a:rPr lang="en-US"/>
              <a:t>Some information here</a:t>
            </a:r>
          </a:p>
        </p:txBody>
      </p:sp>
      <p:sp>
        <p:nvSpPr>
          <p:cNvPr id="26" name="Text Placeholder 29"/>
          <p:cNvSpPr>
            <a:spLocks noGrp="1"/>
          </p:cNvSpPr>
          <p:nvPr>
            <p:ph type="body" sz="quarter" idx="26" hasCustomPrompt="1"/>
          </p:nvPr>
        </p:nvSpPr>
        <p:spPr>
          <a:xfrm>
            <a:off x="6615875" y="4834136"/>
            <a:ext cx="546925" cy="431800"/>
          </a:xfrm>
        </p:spPr>
        <p:txBody>
          <a:bodyPr anchor="ctr">
            <a:normAutofit/>
          </a:bodyPr>
          <a:lstStyle>
            <a:lvl1pPr marL="0" indent="0" algn="ctr">
              <a:buNone/>
              <a:defRPr sz="2000" b="0" cap="none" baseline="0">
                <a:solidFill>
                  <a:srgbClr val="324D5E"/>
                </a:solidFill>
                <a:latin typeface="微軟正黑體" panose="020B0604030504040204" pitchFamily="34" charset="-120"/>
              </a:defRPr>
            </a:lvl1pPr>
          </a:lstStyle>
          <a:p>
            <a:pPr lvl="0"/>
            <a:r>
              <a:rPr lang="en-US" dirty="0"/>
              <a:t></a:t>
            </a:r>
          </a:p>
        </p:txBody>
      </p:sp>
      <p:sp>
        <p:nvSpPr>
          <p:cNvPr id="27" name="Text Placeholder 29"/>
          <p:cNvSpPr>
            <a:spLocks noGrp="1"/>
          </p:cNvSpPr>
          <p:nvPr>
            <p:ph type="body" sz="quarter" idx="27" hasCustomPrompt="1"/>
          </p:nvPr>
        </p:nvSpPr>
        <p:spPr>
          <a:xfrm>
            <a:off x="7319772" y="4834136"/>
            <a:ext cx="4392168" cy="431800"/>
          </a:xfrm>
        </p:spPr>
        <p:txBody>
          <a:bodyPr anchor="ctr">
            <a:normAutofit/>
          </a:bodyPr>
          <a:lstStyle>
            <a:lvl1pPr marL="0" indent="0" algn="just">
              <a:buNone/>
              <a:defRPr sz="1800">
                <a:solidFill>
                  <a:srgbClr val="8C9CA6"/>
                </a:solidFill>
              </a:defRPr>
            </a:lvl1pPr>
          </a:lstStyle>
          <a:p>
            <a:pPr lvl="0"/>
            <a:r>
              <a:rPr lang="en-US"/>
              <a:t>Some information here</a:t>
            </a:r>
          </a:p>
        </p:txBody>
      </p:sp>
      <p:sp>
        <p:nvSpPr>
          <p:cNvPr id="28" name="Text Placeholder 29"/>
          <p:cNvSpPr>
            <a:spLocks noGrp="1"/>
          </p:cNvSpPr>
          <p:nvPr>
            <p:ph type="body" sz="quarter" idx="28" hasCustomPrompt="1"/>
          </p:nvPr>
        </p:nvSpPr>
        <p:spPr>
          <a:xfrm>
            <a:off x="6615875" y="5292935"/>
            <a:ext cx="546925" cy="431800"/>
          </a:xfrm>
        </p:spPr>
        <p:txBody>
          <a:bodyPr anchor="ctr">
            <a:normAutofit/>
          </a:bodyPr>
          <a:lstStyle>
            <a:lvl1pPr marL="0" indent="0" algn="ctr">
              <a:buNone/>
              <a:defRPr sz="2000" b="0" cap="none" baseline="0">
                <a:solidFill>
                  <a:srgbClr val="324D5E"/>
                </a:solidFill>
                <a:latin typeface="微軟正黑體" panose="020B0604030504040204" pitchFamily="34" charset="-120"/>
              </a:defRPr>
            </a:lvl1pPr>
          </a:lstStyle>
          <a:p>
            <a:pPr lvl="0"/>
            <a:r>
              <a:rPr lang="en-US" dirty="0"/>
              <a:t></a:t>
            </a:r>
          </a:p>
        </p:txBody>
      </p:sp>
      <p:sp>
        <p:nvSpPr>
          <p:cNvPr id="29" name="Text Placeholder 29"/>
          <p:cNvSpPr>
            <a:spLocks noGrp="1"/>
          </p:cNvSpPr>
          <p:nvPr>
            <p:ph type="body" sz="quarter" idx="29" hasCustomPrompt="1"/>
          </p:nvPr>
        </p:nvSpPr>
        <p:spPr>
          <a:xfrm>
            <a:off x="7319772" y="5292935"/>
            <a:ext cx="4392168" cy="431800"/>
          </a:xfrm>
        </p:spPr>
        <p:txBody>
          <a:bodyPr anchor="ctr">
            <a:normAutofit/>
          </a:bodyPr>
          <a:lstStyle>
            <a:lvl1pPr marL="0" indent="0" algn="just">
              <a:buNone/>
              <a:defRPr sz="1800">
                <a:solidFill>
                  <a:srgbClr val="8C9CA6"/>
                </a:solidFill>
              </a:defRPr>
            </a:lvl1pPr>
          </a:lstStyle>
          <a:p>
            <a:pPr lvl="0"/>
            <a:r>
              <a:rPr lang="en-US"/>
              <a:t>Some information here</a:t>
            </a:r>
          </a:p>
        </p:txBody>
      </p:sp>
      <p:sp>
        <p:nvSpPr>
          <p:cNvPr id="30" name="Text Placeholder 29"/>
          <p:cNvSpPr>
            <a:spLocks noGrp="1"/>
          </p:cNvSpPr>
          <p:nvPr>
            <p:ph type="body" sz="quarter" idx="30" hasCustomPrompt="1"/>
          </p:nvPr>
        </p:nvSpPr>
        <p:spPr>
          <a:xfrm>
            <a:off x="6615875" y="5760863"/>
            <a:ext cx="546925" cy="431800"/>
          </a:xfr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000" b="0" cap="none" baseline="0">
                <a:solidFill>
                  <a:srgbClr val="324D5E"/>
                </a:solidFill>
                <a:latin typeface="微軟正黑體" panose="020B0604030504040204" pitchFamily="34" charset="-120"/>
              </a:defRPr>
            </a:lvl1pPr>
          </a:lstStyle>
          <a:p>
            <a:pPr marL="0" marR="0" lvl="0" indent="0" algn="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t>
            </a:r>
          </a:p>
        </p:txBody>
      </p:sp>
      <p:sp>
        <p:nvSpPr>
          <p:cNvPr id="31" name="Text Placeholder 29"/>
          <p:cNvSpPr>
            <a:spLocks noGrp="1"/>
          </p:cNvSpPr>
          <p:nvPr>
            <p:ph type="body" sz="quarter" idx="31" hasCustomPrompt="1"/>
          </p:nvPr>
        </p:nvSpPr>
        <p:spPr>
          <a:xfrm>
            <a:off x="7319772" y="5760863"/>
            <a:ext cx="4392168" cy="431800"/>
          </a:xfrm>
        </p:spPr>
        <p:txBody>
          <a:bodyPr anchor="ctr">
            <a:normAutofit/>
          </a:bodyPr>
          <a:lstStyle>
            <a:lvl1pPr marL="0" indent="0" algn="just">
              <a:buNone/>
              <a:defRPr sz="1800">
                <a:solidFill>
                  <a:srgbClr val="8C9CA6"/>
                </a:solidFill>
              </a:defRPr>
            </a:lvl1pPr>
          </a:lstStyle>
          <a:p>
            <a:pPr lvl="0"/>
            <a:r>
              <a:rPr lang="en-US"/>
              <a:t>Some information here</a:t>
            </a:r>
          </a:p>
        </p:txBody>
      </p:sp>
    </p:spTree>
    <p:extLst>
      <p:ext uri="{BB962C8B-B14F-4D97-AF65-F5344CB8AC3E}">
        <p14:creationId xmlns:p14="http://schemas.microsoft.com/office/powerpoint/2010/main" val="472874140"/>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8" name="Table Placeholder 7"/>
          <p:cNvSpPr>
            <a:spLocks noGrp="1"/>
          </p:cNvSpPr>
          <p:nvPr>
            <p:ph type="tbl" sz="quarter" idx="13"/>
          </p:nvPr>
        </p:nvSpPr>
        <p:spPr>
          <a:xfrm>
            <a:off x="482600" y="1619250"/>
            <a:ext cx="11226801" cy="4505325"/>
          </a:xfrm>
        </p:spPr>
        <p:txBody>
          <a:bodyPr/>
          <a:lstStyle/>
          <a:p>
            <a:endParaRPr lang="en-US"/>
          </a:p>
        </p:txBody>
      </p:sp>
      <p:grpSp>
        <p:nvGrpSpPr>
          <p:cNvPr id="14" name="Group 13"/>
          <p:cNvGrpSpPr/>
          <p:nvPr userDrawn="1"/>
        </p:nvGrpSpPr>
        <p:grpSpPr>
          <a:xfrm>
            <a:off x="0" y="6766560"/>
            <a:ext cx="12192000" cy="91440"/>
            <a:chOff x="0" y="4480421"/>
            <a:chExt cx="12192000" cy="91440"/>
          </a:xfrm>
        </p:grpSpPr>
        <p:sp>
          <p:nvSpPr>
            <p:cNvPr id="15" name="Rectangle 1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657073808"/>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full width tabl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8" name="Table Placeholder 7"/>
          <p:cNvSpPr>
            <a:spLocks noGrp="1"/>
          </p:cNvSpPr>
          <p:nvPr>
            <p:ph type="tbl" sz="quarter" idx="13"/>
          </p:nvPr>
        </p:nvSpPr>
        <p:spPr>
          <a:xfrm>
            <a:off x="0" y="1619250"/>
            <a:ext cx="12192000" cy="4505325"/>
          </a:xfrm>
        </p:spPr>
        <p:txBody>
          <a:bodyPr/>
          <a:lstStyle/>
          <a:p>
            <a:endParaRPr lang="en-US"/>
          </a:p>
        </p:txBody>
      </p:sp>
      <p:grpSp>
        <p:nvGrpSpPr>
          <p:cNvPr id="14" name="Group 13"/>
          <p:cNvGrpSpPr/>
          <p:nvPr userDrawn="1"/>
        </p:nvGrpSpPr>
        <p:grpSpPr>
          <a:xfrm>
            <a:off x="0" y="6766560"/>
            <a:ext cx="12192000" cy="91440"/>
            <a:chOff x="0" y="4480421"/>
            <a:chExt cx="12192000" cy="91440"/>
          </a:xfrm>
        </p:grpSpPr>
        <p:sp>
          <p:nvSpPr>
            <p:cNvPr id="15" name="Rectangle 1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4155646353"/>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map and char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Text Placeholder 12"/>
          <p:cNvSpPr>
            <a:spLocks noGrp="1"/>
          </p:cNvSpPr>
          <p:nvPr>
            <p:ph type="body" sz="quarter" idx="24" hasCustomPrompt="1"/>
          </p:nvPr>
        </p:nvSpPr>
        <p:spPr>
          <a:xfrm>
            <a:off x="482598" y="2967665"/>
            <a:ext cx="3246120"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17" name="Text Placeholder 12"/>
          <p:cNvSpPr>
            <a:spLocks noGrp="1"/>
          </p:cNvSpPr>
          <p:nvPr>
            <p:ph type="body" sz="quarter" idx="28" hasCustomPrompt="1"/>
          </p:nvPr>
        </p:nvSpPr>
        <p:spPr>
          <a:xfrm>
            <a:off x="8467345" y="2967665"/>
            <a:ext cx="3246120"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26" name="Text Placeholder 12"/>
          <p:cNvSpPr>
            <a:spLocks noGrp="1"/>
          </p:cNvSpPr>
          <p:nvPr>
            <p:ph type="body" sz="quarter" idx="36" hasCustomPrompt="1"/>
          </p:nvPr>
        </p:nvSpPr>
        <p:spPr>
          <a:xfrm>
            <a:off x="4472940" y="2967665"/>
            <a:ext cx="3246120"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6" name="Text Placeholder 5"/>
          <p:cNvSpPr>
            <a:spLocks noGrp="1"/>
          </p:cNvSpPr>
          <p:nvPr>
            <p:ph type="body" sz="quarter" idx="39"/>
          </p:nvPr>
        </p:nvSpPr>
        <p:spPr>
          <a:xfrm>
            <a:off x="482598" y="3593919"/>
            <a:ext cx="3246120" cy="1117781"/>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29" name="Text Placeholder 5"/>
          <p:cNvSpPr>
            <a:spLocks noGrp="1"/>
          </p:cNvSpPr>
          <p:nvPr>
            <p:ph type="body" sz="quarter" idx="40"/>
          </p:nvPr>
        </p:nvSpPr>
        <p:spPr>
          <a:xfrm>
            <a:off x="4472940" y="3593919"/>
            <a:ext cx="3246120" cy="1117781"/>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30" name="Text Placeholder 5"/>
          <p:cNvSpPr>
            <a:spLocks noGrp="1"/>
          </p:cNvSpPr>
          <p:nvPr>
            <p:ph type="body" sz="quarter" idx="41"/>
          </p:nvPr>
        </p:nvSpPr>
        <p:spPr>
          <a:xfrm>
            <a:off x="8467345" y="3593919"/>
            <a:ext cx="3246120" cy="1117781"/>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12" name="Chart Placeholder 11"/>
          <p:cNvSpPr>
            <a:spLocks noGrp="1"/>
          </p:cNvSpPr>
          <p:nvPr>
            <p:ph type="chart" sz="quarter" idx="42"/>
          </p:nvPr>
        </p:nvSpPr>
        <p:spPr>
          <a:xfrm>
            <a:off x="482598" y="4730711"/>
            <a:ext cx="3246120" cy="1517689"/>
          </a:xfrm>
        </p:spPr>
        <p:txBody>
          <a:bodyPr/>
          <a:lstStyle/>
          <a:p>
            <a:endParaRPr lang="en-US"/>
          </a:p>
        </p:txBody>
      </p:sp>
      <p:sp>
        <p:nvSpPr>
          <p:cNvPr id="31" name="Chart Placeholder 11"/>
          <p:cNvSpPr>
            <a:spLocks noGrp="1"/>
          </p:cNvSpPr>
          <p:nvPr>
            <p:ph type="chart" sz="quarter" idx="43"/>
          </p:nvPr>
        </p:nvSpPr>
        <p:spPr>
          <a:xfrm>
            <a:off x="4472940" y="4730711"/>
            <a:ext cx="3246120" cy="1517689"/>
          </a:xfrm>
        </p:spPr>
        <p:txBody>
          <a:bodyPr/>
          <a:lstStyle/>
          <a:p>
            <a:endParaRPr lang="en-US"/>
          </a:p>
        </p:txBody>
      </p:sp>
      <p:sp>
        <p:nvSpPr>
          <p:cNvPr id="32" name="Chart Placeholder 11"/>
          <p:cNvSpPr>
            <a:spLocks noGrp="1"/>
          </p:cNvSpPr>
          <p:nvPr>
            <p:ph type="chart" sz="quarter" idx="44"/>
          </p:nvPr>
        </p:nvSpPr>
        <p:spPr>
          <a:xfrm>
            <a:off x="8467345" y="4730711"/>
            <a:ext cx="3246120" cy="1517689"/>
          </a:xfrm>
        </p:spPr>
        <p:txBody>
          <a:bodyPr/>
          <a:lstStyle/>
          <a:p>
            <a:endParaRPr lang="en-US"/>
          </a:p>
        </p:txBody>
      </p:sp>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27065074"/>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map and chart 2">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Text Placeholder 12"/>
          <p:cNvSpPr>
            <a:spLocks noGrp="1"/>
          </p:cNvSpPr>
          <p:nvPr>
            <p:ph type="body" sz="quarter" idx="24" hasCustomPrompt="1"/>
          </p:nvPr>
        </p:nvSpPr>
        <p:spPr>
          <a:xfrm>
            <a:off x="482598" y="4224965"/>
            <a:ext cx="5613402"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6" name="Text Placeholder 5"/>
          <p:cNvSpPr>
            <a:spLocks noGrp="1"/>
          </p:cNvSpPr>
          <p:nvPr>
            <p:ph type="body" sz="quarter" idx="39"/>
          </p:nvPr>
        </p:nvSpPr>
        <p:spPr>
          <a:xfrm>
            <a:off x="482598" y="4851219"/>
            <a:ext cx="5613402" cy="1117781"/>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32" name="Chart Placeholder 11"/>
          <p:cNvSpPr>
            <a:spLocks noGrp="1"/>
          </p:cNvSpPr>
          <p:nvPr>
            <p:ph type="chart" sz="quarter" idx="44"/>
          </p:nvPr>
        </p:nvSpPr>
        <p:spPr>
          <a:xfrm>
            <a:off x="6642100" y="3378201"/>
            <a:ext cx="5071365" cy="2590800"/>
          </a:xfrm>
        </p:spPr>
        <p:txBody>
          <a:bodyPr/>
          <a:lstStyle/>
          <a:p>
            <a:endParaRPr lang="en-US"/>
          </a:p>
        </p:txBody>
      </p:sp>
      <p:sp>
        <p:nvSpPr>
          <p:cNvPr id="24" name="Text Placeholder 5"/>
          <p:cNvSpPr>
            <a:spLocks noGrp="1"/>
          </p:cNvSpPr>
          <p:nvPr>
            <p:ph type="body" sz="quarter" idx="45"/>
          </p:nvPr>
        </p:nvSpPr>
        <p:spPr>
          <a:xfrm>
            <a:off x="6642100" y="1668688"/>
            <a:ext cx="5067302" cy="1531712"/>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grpSp>
        <p:nvGrpSpPr>
          <p:cNvPr id="17" name="Group 16"/>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4287180"/>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map and chart 3">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Text Placeholder 12"/>
          <p:cNvSpPr>
            <a:spLocks noGrp="1"/>
          </p:cNvSpPr>
          <p:nvPr>
            <p:ph type="body" sz="quarter" idx="24" hasCustomPrompt="1"/>
          </p:nvPr>
        </p:nvSpPr>
        <p:spPr>
          <a:xfrm>
            <a:off x="482598" y="2694810"/>
            <a:ext cx="2743200"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Continent</a:t>
            </a:r>
          </a:p>
        </p:txBody>
      </p:sp>
      <p:sp>
        <p:nvSpPr>
          <p:cNvPr id="6" name="Text Placeholder 5"/>
          <p:cNvSpPr>
            <a:spLocks noGrp="1"/>
          </p:cNvSpPr>
          <p:nvPr>
            <p:ph type="body" sz="quarter" idx="39"/>
          </p:nvPr>
        </p:nvSpPr>
        <p:spPr>
          <a:xfrm>
            <a:off x="482598" y="3302053"/>
            <a:ext cx="2743200" cy="2666947"/>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sp>
        <p:nvSpPr>
          <p:cNvPr id="32" name="Chart Placeholder 11"/>
          <p:cNvSpPr>
            <a:spLocks noGrp="1"/>
          </p:cNvSpPr>
          <p:nvPr>
            <p:ph type="chart" sz="quarter" idx="44"/>
          </p:nvPr>
        </p:nvSpPr>
        <p:spPr>
          <a:xfrm>
            <a:off x="6642100" y="3378201"/>
            <a:ext cx="5071365" cy="2590800"/>
          </a:xfrm>
        </p:spPr>
        <p:txBody>
          <a:bodyPr/>
          <a:lstStyle/>
          <a:p>
            <a:endParaRPr lang="en-US"/>
          </a:p>
        </p:txBody>
      </p:sp>
      <p:sp>
        <p:nvSpPr>
          <p:cNvPr id="24" name="Text Placeholder 5"/>
          <p:cNvSpPr>
            <a:spLocks noGrp="1"/>
          </p:cNvSpPr>
          <p:nvPr>
            <p:ph type="body" sz="quarter" idx="45"/>
          </p:nvPr>
        </p:nvSpPr>
        <p:spPr>
          <a:xfrm>
            <a:off x="6642100" y="1668688"/>
            <a:ext cx="5067302" cy="1531712"/>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grpSp>
        <p:nvGrpSpPr>
          <p:cNvPr id="17" name="Group 16"/>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42379331"/>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map 4">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4" name="Text Placeholder 12"/>
          <p:cNvSpPr>
            <a:spLocks noGrp="1"/>
          </p:cNvSpPr>
          <p:nvPr>
            <p:ph type="body" sz="quarter" idx="24" hasCustomPrompt="1"/>
          </p:nvPr>
        </p:nvSpPr>
        <p:spPr>
          <a:xfrm>
            <a:off x="482598" y="5361758"/>
            <a:ext cx="5613402" cy="607243"/>
          </a:xfrm>
          <a:noFill/>
          <a:ln>
            <a:noFill/>
          </a:ln>
        </p:spPr>
        <p:txBody>
          <a:bodyPr vert="horz" wrap="square" lIns="91440" tIns="45720" rIns="91440" bIns="45720" rtlCol="0" anchor="ctr">
            <a:noAutofit/>
          </a:bodyPr>
          <a:lstStyle>
            <a:lvl1pPr marL="228600" indent="-228600" algn="l">
              <a:buNone/>
              <a:defRPr lang="en-US" sz="1600" b="1" cap="all" baseline="0">
                <a:solidFill>
                  <a:schemeClr val="bg2"/>
                </a:solidFill>
              </a:defRPr>
            </a:lvl1pPr>
          </a:lstStyle>
          <a:p>
            <a:pPr marL="0" lvl="0" indent="0"/>
            <a:r>
              <a:rPr lang="en-US"/>
              <a:t>COUNTRY</a:t>
            </a:r>
          </a:p>
        </p:txBody>
      </p:sp>
      <p:sp>
        <p:nvSpPr>
          <p:cNvPr id="24" name="Text Placeholder 5"/>
          <p:cNvSpPr>
            <a:spLocks noGrp="1"/>
          </p:cNvSpPr>
          <p:nvPr>
            <p:ph type="body" sz="quarter" idx="45"/>
          </p:nvPr>
        </p:nvSpPr>
        <p:spPr>
          <a:xfrm>
            <a:off x="6642100" y="1668688"/>
            <a:ext cx="5067302" cy="2890612"/>
          </a:xfrm>
        </p:spPr>
        <p:txBody>
          <a:bodyPr>
            <a:noAutofit/>
          </a:bodyPr>
          <a:lstStyle>
            <a:lvl1pPr>
              <a:defRPr sz="1600">
                <a:solidFill>
                  <a:schemeClr val="bg2"/>
                </a:solidFill>
              </a:defRPr>
            </a:lvl1pPr>
            <a:lvl2pPr>
              <a:defRPr sz="1600">
                <a:solidFill>
                  <a:schemeClr val="bg2"/>
                </a:solidFill>
              </a:defRPr>
            </a:lvl2pPr>
            <a:lvl3pPr>
              <a:defRPr sz="1600">
                <a:solidFill>
                  <a:schemeClr val="bg2"/>
                </a:solidFill>
              </a:defRPr>
            </a:lvl3pPr>
            <a:lvl4pPr>
              <a:defRPr sz="1400">
                <a:solidFill>
                  <a:schemeClr val="bg2"/>
                </a:solidFill>
              </a:defRPr>
            </a:lvl4pPr>
            <a:lvl5pPr>
              <a:defRPr sz="1400">
                <a:solidFill>
                  <a:schemeClr val="bg2"/>
                </a:solidFill>
              </a:defRPr>
            </a:lvl5pPr>
          </a:lstStyle>
          <a:p>
            <a:pPr lvl="0"/>
            <a:r>
              <a:rPr lang="en-US"/>
              <a:t>Click to edit Master text styles</a:t>
            </a:r>
          </a:p>
          <a:p>
            <a:pPr lvl="1"/>
            <a:r>
              <a:rPr lang="en-US"/>
              <a:t>Second level</a:t>
            </a:r>
          </a:p>
          <a:p>
            <a:pPr lvl="2"/>
            <a:r>
              <a:rPr lang="en-US"/>
              <a:t>Third level</a:t>
            </a:r>
          </a:p>
        </p:txBody>
      </p:sp>
      <p:cxnSp>
        <p:nvCxnSpPr>
          <p:cNvPr id="8" name="Straight Connector 7"/>
          <p:cNvCxnSpPr/>
          <p:nvPr userDrawn="1"/>
        </p:nvCxnSpPr>
        <p:spPr>
          <a:xfrm>
            <a:off x="6642100" y="4714194"/>
            <a:ext cx="5067302" cy="0"/>
          </a:xfrm>
          <a:prstGeom prst="line">
            <a:avLst/>
          </a:prstGeom>
          <a:ln>
            <a:solidFill>
              <a:schemeClr val="bg2">
                <a:lumMod val="60000"/>
                <a:lumOff val="40000"/>
              </a:schemeClr>
            </a:solidFill>
          </a:ln>
        </p:spPr>
        <p:style>
          <a:lnRef idx="1">
            <a:schemeClr val="accent2"/>
          </a:lnRef>
          <a:fillRef idx="0">
            <a:schemeClr val="accent2"/>
          </a:fillRef>
          <a:effectRef idx="0">
            <a:schemeClr val="accent2"/>
          </a:effectRef>
          <a:fontRef idx="minor">
            <a:schemeClr val="tx1"/>
          </a:fontRef>
        </p:style>
      </p:cxnSp>
      <p:grpSp>
        <p:nvGrpSpPr>
          <p:cNvPr id="16" name="Group 15"/>
          <p:cNvGrpSpPr/>
          <p:nvPr userDrawn="1"/>
        </p:nvGrpSpPr>
        <p:grpSpPr>
          <a:xfrm>
            <a:off x="0" y="6766560"/>
            <a:ext cx="12192000" cy="91440"/>
            <a:chOff x="0" y="4480421"/>
            <a:chExt cx="12192000" cy="91440"/>
          </a:xfrm>
        </p:grpSpPr>
        <p:sp>
          <p:nvSpPr>
            <p:cNvPr id="17" name="Rectangle 1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59881920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invoice">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9" name="Table Placeholder 8"/>
          <p:cNvSpPr>
            <a:spLocks noGrp="1"/>
          </p:cNvSpPr>
          <p:nvPr>
            <p:ph type="tbl" sz="quarter" idx="13"/>
          </p:nvPr>
        </p:nvSpPr>
        <p:spPr>
          <a:xfrm>
            <a:off x="7126514" y="1654175"/>
            <a:ext cx="4586952" cy="1988911"/>
          </a:xfrm>
        </p:spPr>
        <p:txBody>
          <a:bodyPr/>
          <a:lstStyle/>
          <a:p>
            <a:endParaRPr lang="en-US"/>
          </a:p>
        </p:txBody>
      </p:sp>
      <p:sp>
        <p:nvSpPr>
          <p:cNvPr id="25" name="Table Placeholder 8"/>
          <p:cNvSpPr>
            <a:spLocks noGrp="1"/>
          </p:cNvSpPr>
          <p:nvPr>
            <p:ph type="tbl" sz="quarter" idx="14"/>
          </p:nvPr>
        </p:nvSpPr>
        <p:spPr>
          <a:xfrm>
            <a:off x="482598" y="4125686"/>
            <a:ext cx="11230867" cy="2086323"/>
          </a:xfrm>
        </p:spPr>
        <p:txBody>
          <a:bodyPr/>
          <a:lstStyle/>
          <a:p>
            <a:endParaRPr lang="en-US"/>
          </a:p>
        </p:txBody>
      </p:sp>
      <p:sp>
        <p:nvSpPr>
          <p:cNvPr id="11" name="Text Placeholder 10"/>
          <p:cNvSpPr>
            <a:spLocks noGrp="1"/>
          </p:cNvSpPr>
          <p:nvPr>
            <p:ph type="body" sz="quarter" idx="15" hasCustomPrompt="1"/>
          </p:nvPr>
        </p:nvSpPr>
        <p:spPr>
          <a:xfrm>
            <a:off x="482598" y="1981511"/>
            <a:ext cx="5236031" cy="1890071"/>
          </a:xfrm>
        </p:spPr>
        <p:txBody>
          <a:bodyPr>
            <a:normAutofit/>
          </a:bodyPr>
          <a:lstStyle>
            <a:lvl1pPr marL="0" indent="0">
              <a:spcBef>
                <a:spcPts val="0"/>
              </a:spcBef>
              <a:buNone/>
              <a:defRPr sz="1600" baseline="0"/>
            </a:lvl1pPr>
            <a:lvl2pPr marL="457200" indent="0">
              <a:buNone/>
              <a:defRPr/>
            </a:lvl2pPr>
            <a:lvl3pPr marL="914400" indent="0">
              <a:buNone/>
              <a:defRPr/>
            </a:lvl3pPr>
            <a:lvl4pPr marL="1371600" indent="0">
              <a:buNone/>
              <a:defRPr/>
            </a:lvl4pPr>
            <a:lvl5pPr marL="1828800" indent="0">
              <a:buNone/>
              <a:defRPr/>
            </a:lvl5pPr>
          </a:lstStyle>
          <a:p>
            <a:pPr lvl="0"/>
            <a:r>
              <a:rPr lang="en-US"/>
              <a:t>Supplier information (address, phone #, etc.)</a:t>
            </a:r>
          </a:p>
        </p:txBody>
      </p:sp>
      <p:sp>
        <p:nvSpPr>
          <p:cNvPr id="26" name="Text Placeholder 10"/>
          <p:cNvSpPr>
            <a:spLocks noGrp="1"/>
          </p:cNvSpPr>
          <p:nvPr>
            <p:ph type="body" sz="quarter" idx="16" hasCustomPrompt="1"/>
          </p:nvPr>
        </p:nvSpPr>
        <p:spPr>
          <a:xfrm>
            <a:off x="482597" y="1630415"/>
            <a:ext cx="5236031" cy="332086"/>
          </a:xfrm>
        </p:spPr>
        <p:txBody>
          <a:bodyPr>
            <a:noAutofit/>
          </a:bodyPr>
          <a:lstStyle>
            <a:lvl1pPr marL="0" indent="0">
              <a:buNone/>
              <a:defRPr sz="1800" b="1" baseline="0"/>
            </a:lvl1pPr>
            <a:lvl2pPr marL="457200" indent="0">
              <a:buNone/>
              <a:defRPr/>
            </a:lvl2pPr>
            <a:lvl3pPr marL="914400" indent="0">
              <a:buNone/>
              <a:defRPr/>
            </a:lvl3pPr>
            <a:lvl4pPr marL="1371600" indent="0">
              <a:buNone/>
              <a:defRPr/>
            </a:lvl4pPr>
            <a:lvl5pPr marL="1828800" indent="0">
              <a:buNone/>
              <a:defRPr/>
            </a:lvl5pPr>
          </a:lstStyle>
          <a:p>
            <a:pPr lvl="0"/>
            <a:r>
              <a:rPr lang="en-US"/>
              <a:t>Invoice to:</a:t>
            </a:r>
          </a:p>
        </p:txBody>
      </p:sp>
      <p:grpSp>
        <p:nvGrpSpPr>
          <p:cNvPr id="17" name="Group 16"/>
          <p:cNvGrpSpPr/>
          <p:nvPr userDrawn="1"/>
        </p:nvGrpSpPr>
        <p:grpSpPr>
          <a:xfrm>
            <a:off x="0" y="6766560"/>
            <a:ext cx="12192000" cy="91440"/>
            <a:chOff x="0" y="4480421"/>
            <a:chExt cx="12192000" cy="91440"/>
          </a:xfrm>
        </p:grpSpPr>
        <p:sp>
          <p:nvSpPr>
            <p:cNvPr id="24" name="Rectangle 2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27286031"/>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ontent and 6 icons lef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1" name="Text Placeholder 10"/>
          <p:cNvSpPr>
            <a:spLocks noGrp="1"/>
          </p:cNvSpPr>
          <p:nvPr>
            <p:ph type="body" sz="quarter" idx="15" hasCustomPrompt="1"/>
          </p:nvPr>
        </p:nvSpPr>
        <p:spPr>
          <a:xfrm>
            <a:off x="482598" y="2295143"/>
            <a:ext cx="6939282" cy="1242913"/>
          </a:xfrm>
        </p:spPr>
        <p:txBody>
          <a:bodyPr>
            <a:normAutofit/>
          </a:bodyPr>
          <a:lstStyle>
            <a:lvl1pPr marL="0" indent="0">
              <a:spcBef>
                <a:spcPts val="0"/>
              </a:spcBef>
              <a:buNone/>
              <a:defRPr sz="1600" baseline="0">
                <a:solidFill>
                  <a:schemeClr val="bg2">
                    <a:lumMod val="7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Your text here</a:t>
            </a:r>
          </a:p>
        </p:txBody>
      </p:sp>
      <p:sp>
        <p:nvSpPr>
          <p:cNvPr id="17" name="Text Placeholder 10"/>
          <p:cNvSpPr>
            <a:spLocks noGrp="1"/>
          </p:cNvSpPr>
          <p:nvPr>
            <p:ph type="body" sz="quarter" idx="16" hasCustomPrompt="1"/>
          </p:nvPr>
        </p:nvSpPr>
        <p:spPr>
          <a:xfrm>
            <a:off x="482598"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24" name="Text Placeholder 10"/>
          <p:cNvSpPr>
            <a:spLocks noGrp="1"/>
          </p:cNvSpPr>
          <p:nvPr>
            <p:ph type="body" sz="quarter" idx="17" hasCustomPrompt="1"/>
          </p:nvPr>
        </p:nvSpPr>
        <p:spPr>
          <a:xfrm>
            <a:off x="1718562"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27" name="Text Placeholder 10"/>
          <p:cNvSpPr>
            <a:spLocks noGrp="1"/>
          </p:cNvSpPr>
          <p:nvPr>
            <p:ph type="body" sz="quarter" idx="18" hasCustomPrompt="1"/>
          </p:nvPr>
        </p:nvSpPr>
        <p:spPr>
          <a:xfrm>
            <a:off x="2954526"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28" name="Text Placeholder 10"/>
          <p:cNvSpPr>
            <a:spLocks noGrp="1"/>
          </p:cNvSpPr>
          <p:nvPr>
            <p:ph type="body" sz="quarter" idx="19" hasCustomPrompt="1"/>
          </p:nvPr>
        </p:nvSpPr>
        <p:spPr>
          <a:xfrm>
            <a:off x="4190490"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29" name="Text Placeholder 10"/>
          <p:cNvSpPr>
            <a:spLocks noGrp="1"/>
          </p:cNvSpPr>
          <p:nvPr>
            <p:ph type="body" sz="quarter" idx="20" hasCustomPrompt="1"/>
          </p:nvPr>
        </p:nvSpPr>
        <p:spPr>
          <a:xfrm>
            <a:off x="5426454"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30" name="Text Placeholder 10"/>
          <p:cNvSpPr>
            <a:spLocks noGrp="1"/>
          </p:cNvSpPr>
          <p:nvPr>
            <p:ph type="body" sz="quarter" idx="21" hasCustomPrompt="1"/>
          </p:nvPr>
        </p:nvSpPr>
        <p:spPr>
          <a:xfrm>
            <a:off x="6662418"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31" name="Text Placeholder 10"/>
          <p:cNvSpPr>
            <a:spLocks noGrp="1"/>
          </p:cNvSpPr>
          <p:nvPr>
            <p:ph type="body" sz="quarter" idx="22" hasCustomPrompt="1"/>
          </p:nvPr>
        </p:nvSpPr>
        <p:spPr>
          <a:xfrm>
            <a:off x="482598"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38" name="Text Placeholder 10"/>
          <p:cNvSpPr>
            <a:spLocks noGrp="1"/>
          </p:cNvSpPr>
          <p:nvPr>
            <p:ph type="body" sz="quarter" idx="28" hasCustomPrompt="1"/>
          </p:nvPr>
        </p:nvSpPr>
        <p:spPr>
          <a:xfrm>
            <a:off x="482598" y="4889678"/>
            <a:ext cx="6939282" cy="1348429"/>
          </a:xfrm>
        </p:spPr>
        <p:txBody>
          <a:bodyPr>
            <a:normAutofit/>
          </a:bodyPr>
          <a:lstStyle>
            <a:lvl1pPr marL="0" indent="0">
              <a:spcBef>
                <a:spcPts val="0"/>
              </a:spcBef>
              <a:buNone/>
              <a:defRPr sz="1600" baseline="0">
                <a:solidFill>
                  <a:schemeClr val="bg2">
                    <a:lumMod val="7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Your text here</a:t>
            </a:r>
          </a:p>
        </p:txBody>
      </p:sp>
      <p:sp>
        <p:nvSpPr>
          <p:cNvPr id="39" name="Text Placeholder 10"/>
          <p:cNvSpPr>
            <a:spLocks noGrp="1"/>
          </p:cNvSpPr>
          <p:nvPr>
            <p:ph type="body" sz="quarter" idx="29" hasCustomPrompt="1"/>
          </p:nvPr>
        </p:nvSpPr>
        <p:spPr>
          <a:xfrm>
            <a:off x="1718562"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0" name="Text Placeholder 10"/>
          <p:cNvSpPr>
            <a:spLocks noGrp="1"/>
          </p:cNvSpPr>
          <p:nvPr>
            <p:ph type="body" sz="quarter" idx="30" hasCustomPrompt="1"/>
          </p:nvPr>
        </p:nvSpPr>
        <p:spPr>
          <a:xfrm>
            <a:off x="2954526"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1" name="Text Placeholder 10"/>
          <p:cNvSpPr>
            <a:spLocks noGrp="1"/>
          </p:cNvSpPr>
          <p:nvPr>
            <p:ph type="body" sz="quarter" idx="31" hasCustomPrompt="1"/>
          </p:nvPr>
        </p:nvSpPr>
        <p:spPr>
          <a:xfrm>
            <a:off x="4190490"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2" name="Text Placeholder 10"/>
          <p:cNvSpPr>
            <a:spLocks noGrp="1"/>
          </p:cNvSpPr>
          <p:nvPr>
            <p:ph type="body" sz="quarter" idx="32" hasCustomPrompt="1"/>
          </p:nvPr>
        </p:nvSpPr>
        <p:spPr>
          <a:xfrm>
            <a:off x="5426454"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3" name="Text Placeholder 10"/>
          <p:cNvSpPr>
            <a:spLocks noGrp="1"/>
          </p:cNvSpPr>
          <p:nvPr>
            <p:ph type="body" sz="quarter" idx="33" hasCustomPrompt="1"/>
          </p:nvPr>
        </p:nvSpPr>
        <p:spPr>
          <a:xfrm>
            <a:off x="6662418"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4" name="Text Placeholder 10"/>
          <p:cNvSpPr>
            <a:spLocks noGrp="1"/>
          </p:cNvSpPr>
          <p:nvPr>
            <p:ph type="body" sz="quarter" idx="34" hasCustomPrompt="1"/>
          </p:nvPr>
        </p:nvSpPr>
        <p:spPr>
          <a:xfrm>
            <a:off x="482598" y="1766691"/>
            <a:ext cx="6939282" cy="413582"/>
          </a:xfrm>
        </p:spPr>
        <p:txBody>
          <a:bodyPr>
            <a:normAutofit/>
          </a:bodyPr>
          <a:lstStyle>
            <a:lvl1pPr marL="0" indent="0">
              <a:spcBef>
                <a:spcPts val="0"/>
              </a:spcBef>
              <a:buNone/>
              <a:defRPr sz="2000" b="1"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a:t>Your title here</a:t>
            </a:r>
          </a:p>
        </p:txBody>
      </p:sp>
      <p:grpSp>
        <p:nvGrpSpPr>
          <p:cNvPr id="32" name="Group 31"/>
          <p:cNvGrpSpPr/>
          <p:nvPr userDrawn="1"/>
        </p:nvGrpSpPr>
        <p:grpSpPr>
          <a:xfrm>
            <a:off x="0" y="6766560"/>
            <a:ext cx="12192000" cy="91440"/>
            <a:chOff x="0" y="4480421"/>
            <a:chExt cx="12192000" cy="91440"/>
          </a:xfrm>
        </p:grpSpPr>
        <p:sp>
          <p:nvSpPr>
            <p:cNvPr id="34" name="Rectangle 3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46068793"/>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content and 6 icons right">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598"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70265"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11" name="Text Placeholder 10"/>
          <p:cNvSpPr>
            <a:spLocks noGrp="1"/>
          </p:cNvSpPr>
          <p:nvPr>
            <p:ph type="body" sz="quarter" idx="15" hasCustomPrompt="1"/>
          </p:nvPr>
        </p:nvSpPr>
        <p:spPr>
          <a:xfrm>
            <a:off x="4774183" y="2295143"/>
            <a:ext cx="6939282" cy="1242913"/>
          </a:xfrm>
        </p:spPr>
        <p:txBody>
          <a:bodyPr>
            <a:normAutofit/>
          </a:bodyPr>
          <a:lstStyle>
            <a:lvl1pPr marL="0" indent="0">
              <a:spcBef>
                <a:spcPts val="0"/>
              </a:spcBef>
              <a:buNone/>
              <a:defRPr sz="1600" baseline="0">
                <a:solidFill>
                  <a:schemeClr val="bg2">
                    <a:lumMod val="7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Your text here</a:t>
            </a:r>
          </a:p>
        </p:txBody>
      </p:sp>
      <p:sp>
        <p:nvSpPr>
          <p:cNvPr id="17" name="Text Placeholder 10"/>
          <p:cNvSpPr>
            <a:spLocks noGrp="1"/>
          </p:cNvSpPr>
          <p:nvPr>
            <p:ph type="body" sz="quarter" idx="16" hasCustomPrompt="1"/>
          </p:nvPr>
        </p:nvSpPr>
        <p:spPr>
          <a:xfrm>
            <a:off x="4774183"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24" name="Text Placeholder 10"/>
          <p:cNvSpPr>
            <a:spLocks noGrp="1"/>
          </p:cNvSpPr>
          <p:nvPr>
            <p:ph type="body" sz="quarter" idx="17" hasCustomPrompt="1"/>
          </p:nvPr>
        </p:nvSpPr>
        <p:spPr>
          <a:xfrm>
            <a:off x="6010147"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27" name="Text Placeholder 10"/>
          <p:cNvSpPr>
            <a:spLocks noGrp="1"/>
          </p:cNvSpPr>
          <p:nvPr>
            <p:ph type="body" sz="quarter" idx="18" hasCustomPrompt="1"/>
          </p:nvPr>
        </p:nvSpPr>
        <p:spPr>
          <a:xfrm>
            <a:off x="7246111"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28" name="Text Placeholder 10"/>
          <p:cNvSpPr>
            <a:spLocks noGrp="1"/>
          </p:cNvSpPr>
          <p:nvPr>
            <p:ph type="body" sz="quarter" idx="19" hasCustomPrompt="1"/>
          </p:nvPr>
        </p:nvSpPr>
        <p:spPr>
          <a:xfrm>
            <a:off x="8482075"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29" name="Text Placeholder 10"/>
          <p:cNvSpPr>
            <a:spLocks noGrp="1"/>
          </p:cNvSpPr>
          <p:nvPr>
            <p:ph type="body" sz="quarter" idx="20" hasCustomPrompt="1"/>
          </p:nvPr>
        </p:nvSpPr>
        <p:spPr>
          <a:xfrm>
            <a:off x="9718039"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30" name="Text Placeholder 10"/>
          <p:cNvSpPr>
            <a:spLocks noGrp="1"/>
          </p:cNvSpPr>
          <p:nvPr>
            <p:ph type="body" sz="quarter" idx="21" hasCustomPrompt="1"/>
          </p:nvPr>
        </p:nvSpPr>
        <p:spPr>
          <a:xfrm>
            <a:off x="10954003" y="3640616"/>
            <a:ext cx="759462" cy="759462"/>
          </a:xfrm>
        </p:spPr>
        <p:txBody>
          <a:bodyPr anchor="ctr">
            <a:normAutofit/>
          </a:bodyPr>
          <a:lstStyle>
            <a:lvl1pPr marL="0" indent="0" algn="ctr">
              <a:spcBef>
                <a:spcPts val="0"/>
              </a:spcBef>
              <a:buNone/>
              <a:defRPr sz="3600" baseline="0">
                <a:latin typeface="微軟正黑體" panose="020B0604030504040204" pitchFamily="34" charset="-120"/>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a:t>
            </a:r>
          </a:p>
        </p:txBody>
      </p:sp>
      <p:sp>
        <p:nvSpPr>
          <p:cNvPr id="31" name="Text Placeholder 10"/>
          <p:cNvSpPr>
            <a:spLocks noGrp="1"/>
          </p:cNvSpPr>
          <p:nvPr>
            <p:ph type="body" sz="quarter" idx="22" hasCustomPrompt="1"/>
          </p:nvPr>
        </p:nvSpPr>
        <p:spPr>
          <a:xfrm>
            <a:off x="4774183"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38" name="Text Placeholder 10"/>
          <p:cNvSpPr>
            <a:spLocks noGrp="1"/>
          </p:cNvSpPr>
          <p:nvPr>
            <p:ph type="body" sz="quarter" idx="28" hasCustomPrompt="1"/>
          </p:nvPr>
        </p:nvSpPr>
        <p:spPr>
          <a:xfrm>
            <a:off x="4774183" y="4889678"/>
            <a:ext cx="6939282" cy="1348429"/>
          </a:xfrm>
        </p:spPr>
        <p:txBody>
          <a:bodyPr>
            <a:normAutofit/>
          </a:bodyPr>
          <a:lstStyle>
            <a:lvl1pPr marL="0" indent="0">
              <a:spcBef>
                <a:spcPts val="0"/>
              </a:spcBef>
              <a:buNone/>
              <a:defRPr sz="1600" baseline="0">
                <a:solidFill>
                  <a:schemeClr val="bg2">
                    <a:lumMod val="7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t>Your text here</a:t>
            </a:r>
          </a:p>
        </p:txBody>
      </p:sp>
      <p:sp>
        <p:nvSpPr>
          <p:cNvPr id="39" name="Text Placeholder 10"/>
          <p:cNvSpPr>
            <a:spLocks noGrp="1"/>
          </p:cNvSpPr>
          <p:nvPr>
            <p:ph type="body" sz="quarter" idx="29" hasCustomPrompt="1"/>
          </p:nvPr>
        </p:nvSpPr>
        <p:spPr>
          <a:xfrm>
            <a:off x="6010147"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0" name="Text Placeholder 10"/>
          <p:cNvSpPr>
            <a:spLocks noGrp="1"/>
          </p:cNvSpPr>
          <p:nvPr>
            <p:ph type="body" sz="quarter" idx="30" hasCustomPrompt="1"/>
          </p:nvPr>
        </p:nvSpPr>
        <p:spPr>
          <a:xfrm>
            <a:off x="7246111"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1" name="Text Placeholder 10"/>
          <p:cNvSpPr>
            <a:spLocks noGrp="1"/>
          </p:cNvSpPr>
          <p:nvPr>
            <p:ph type="body" sz="quarter" idx="31" hasCustomPrompt="1"/>
          </p:nvPr>
        </p:nvSpPr>
        <p:spPr>
          <a:xfrm>
            <a:off x="8482075"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2" name="Text Placeholder 10"/>
          <p:cNvSpPr>
            <a:spLocks noGrp="1"/>
          </p:cNvSpPr>
          <p:nvPr>
            <p:ph type="body" sz="quarter" idx="32" hasCustomPrompt="1"/>
          </p:nvPr>
        </p:nvSpPr>
        <p:spPr>
          <a:xfrm>
            <a:off x="9718039"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3" name="Text Placeholder 10"/>
          <p:cNvSpPr>
            <a:spLocks noGrp="1"/>
          </p:cNvSpPr>
          <p:nvPr>
            <p:ph type="body" sz="quarter" idx="33" hasCustomPrompt="1"/>
          </p:nvPr>
        </p:nvSpPr>
        <p:spPr>
          <a:xfrm>
            <a:off x="10954003" y="4419089"/>
            <a:ext cx="759462" cy="286232"/>
          </a:xfrm>
          <a:solidFill>
            <a:schemeClr val="bg2">
              <a:lumMod val="20000"/>
              <a:lumOff val="80000"/>
            </a:schemeClr>
          </a:solidFill>
        </p:spPr>
        <p:txBody>
          <a:bodyPr lIns="0" rIns="0" anchor="t">
            <a:spAutoFit/>
          </a:bodyPr>
          <a:lstStyle>
            <a:lvl1pPr marL="0" indent="0" algn="ctr">
              <a:spcBef>
                <a:spcPts val="0"/>
              </a:spcBef>
              <a:buNone/>
              <a:defRPr sz="1400" b="1" baseline="0">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a:t>Caption</a:t>
            </a:r>
          </a:p>
        </p:txBody>
      </p:sp>
      <p:sp>
        <p:nvSpPr>
          <p:cNvPr id="44" name="Text Placeholder 10"/>
          <p:cNvSpPr>
            <a:spLocks noGrp="1"/>
          </p:cNvSpPr>
          <p:nvPr>
            <p:ph type="body" sz="quarter" idx="34" hasCustomPrompt="1"/>
          </p:nvPr>
        </p:nvSpPr>
        <p:spPr>
          <a:xfrm>
            <a:off x="4774183" y="1766691"/>
            <a:ext cx="6939282" cy="413582"/>
          </a:xfrm>
        </p:spPr>
        <p:txBody>
          <a:bodyPr>
            <a:normAutofit/>
          </a:bodyPr>
          <a:lstStyle>
            <a:lvl1pPr marL="0" indent="0">
              <a:spcBef>
                <a:spcPts val="0"/>
              </a:spcBef>
              <a:buNone/>
              <a:defRPr sz="2000" b="1" cap="all" baseline="0"/>
            </a:lvl1pPr>
            <a:lvl2pPr marL="457200" indent="0">
              <a:buNone/>
              <a:defRPr/>
            </a:lvl2pPr>
            <a:lvl3pPr marL="914400" indent="0">
              <a:buNone/>
              <a:defRPr/>
            </a:lvl3pPr>
            <a:lvl4pPr marL="1371600" indent="0">
              <a:buNone/>
              <a:defRPr/>
            </a:lvl4pPr>
            <a:lvl5pPr marL="1828800" indent="0">
              <a:buNone/>
              <a:defRPr/>
            </a:lvl5pPr>
          </a:lstStyle>
          <a:p>
            <a:pPr lvl="0"/>
            <a:r>
              <a:rPr lang="en-US"/>
              <a:t>Your title here</a:t>
            </a:r>
          </a:p>
        </p:txBody>
      </p:sp>
      <p:grpSp>
        <p:nvGrpSpPr>
          <p:cNvPr id="32" name="Group 31"/>
          <p:cNvGrpSpPr/>
          <p:nvPr userDrawn="1"/>
        </p:nvGrpSpPr>
        <p:grpSpPr>
          <a:xfrm>
            <a:off x="0" y="6766560"/>
            <a:ext cx="12192000" cy="91440"/>
            <a:chOff x="0" y="4480421"/>
            <a:chExt cx="12192000" cy="91440"/>
          </a:xfrm>
        </p:grpSpPr>
        <p:sp>
          <p:nvSpPr>
            <p:cNvPr id="34" name="Rectangle 3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16486937"/>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userDrawn="1">
  <p:cSld name="iMac">
    <p:spTree>
      <p:nvGrpSpPr>
        <p:cNvPr id="1" name=""/>
        <p:cNvGrpSpPr/>
        <p:nvPr/>
      </p:nvGrpSpPr>
      <p:grpSpPr>
        <a:xfrm>
          <a:off x="0" y="0"/>
          <a:ext cx="0" cy="0"/>
          <a:chOff x="0" y="0"/>
          <a:chExt cx="0" cy="0"/>
        </a:xfrm>
      </p:grpSpPr>
      <p:grpSp>
        <p:nvGrpSpPr>
          <p:cNvPr id="25" name="Group 24"/>
          <p:cNvGrpSpPr/>
          <p:nvPr userDrawn="1"/>
        </p:nvGrpSpPr>
        <p:grpSpPr>
          <a:xfrm>
            <a:off x="1036776" y="1717358"/>
            <a:ext cx="5059198" cy="4416742"/>
            <a:chOff x="3742268" y="2033349"/>
            <a:chExt cx="4296282" cy="3750707"/>
          </a:xfrm>
        </p:grpSpPr>
        <p:sp>
          <p:nvSpPr>
            <p:cNvPr id="26" name="Shape 6"/>
            <p:cNvSpPr/>
            <p:nvPr/>
          </p:nvSpPr>
          <p:spPr>
            <a:xfrm>
              <a:off x="5156233" y="5716335"/>
              <a:ext cx="1464334" cy="67721"/>
            </a:xfrm>
            <a:custGeom>
              <a:avLst/>
              <a:gdLst/>
              <a:ahLst/>
              <a:cxnLst>
                <a:cxn ang="0">
                  <a:pos x="wd2" y="hd2"/>
                </a:cxn>
                <a:cxn ang="5400000">
                  <a:pos x="wd2" y="hd2"/>
                </a:cxn>
                <a:cxn ang="10800000">
                  <a:pos x="wd2" y="hd2"/>
                </a:cxn>
                <a:cxn ang="16200000">
                  <a:pos x="wd2" y="hd2"/>
                </a:cxn>
              </a:cxnLst>
              <a:rect l="0" t="0"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solidFill>
              <a:srgbClr val="32373C">
                <a:alpha val="10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7" name="Shape 6"/>
            <p:cNvSpPr/>
            <p:nvPr/>
          </p:nvSpPr>
          <p:spPr>
            <a:xfrm>
              <a:off x="5148520" y="5698509"/>
              <a:ext cx="1479760" cy="67721"/>
            </a:xfrm>
            <a:custGeom>
              <a:avLst/>
              <a:gdLst/>
              <a:ahLst/>
              <a:cxnLst>
                <a:cxn ang="0">
                  <a:pos x="wd2" y="hd2"/>
                </a:cxn>
                <a:cxn ang="5400000">
                  <a:pos x="wd2" y="hd2"/>
                </a:cxn>
                <a:cxn ang="10800000">
                  <a:pos x="wd2" y="hd2"/>
                </a:cxn>
                <a:cxn ang="16200000">
                  <a:pos x="wd2" y="hd2"/>
                </a:cxn>
              </a:cxnLst>
              <a:rect l="0" t="0" r="r" b="b"/>
              <a:pathLst>
                <a:path w="21600" h="21600" extrusionOk="0">
                  <a:moveTo>
                    <a:pt x="21518" y="7200"/>
                  </a:moveTo>
                  <a:lnTo>
                    <a:pt x="21600" y="0"/>
                  </a:lnTo>
                  <a:cubicBezTo>
                    <a:pt x="21575" y="2780"/>
                    <a:pt x="21355" y="12687"/>
                    <a:pt x="20651" y="13859"/>
                  </a:cubicBezTo>
                  <a:cubicBezTo>
                    <a:pt x="19347" y="16026"/>
                    <a:pt x="17405" y="15717"/>
                    <a:pt x="17405" y="15717"/>
                  </a:cubicBezTo>
                  <a:lnTo>
                    <a:pt x="12405" y="15717"/>
                  </a:lnTo>
                  <a:lnTo>
                    <a:pt x="9195" y="15717"/>
                  </a:lnTo>
                  <a:lnTo>
                    <a:pt x="4195" y="15717"/>
                  </a:lnTo>
                  <a:cubicBezTo>
                    <a:pt x="4195" y="15717"/>
                    <a:pt x="2253" y="16026"/>
                    <a:pt x="949" y="13859"/>
                  </a:cubicBezTo>
                  <a:cubicBezTo>
                    <a:pt x="245" y="12687"/>
                    <a:pt x="25" y="4217"/>
                    <a:pt x="0" y="1437"/>
                  </a:cubicBezTo>
                  <a:lnTo>
                    <a:pt x="82" y="5385"/>
                  </a:lnTo>
                  <a:cubicBezTo>
                    <a:pt x="82" y="5385"/>
                    <a:pt x="124" y="14404"/>
                    <a:pt x="496" y="17423"/>
                  </a:cubicBezTo>
                  <a:cubicBezTo>
                    <a:pt x="868" y="20442"/>
                    <a:pt x="2101" y="21600"/>
                    <a:pt x="2983" y="21600"/>
                  </a:cubicBezTo>
                  <a:cubicBezTo>
                    <a:pt x="3502" y="21600"/>
                    <a:pt x="6673" y="21600"/>
                    <a:pt x="9195" y="21600"/>
                  </a:cubicBezTo>
                  <a:cubicBezTo>
                    <a:pt x="10959" y="21600"/>
                    <a:pt x="12405" y="21600"/>
                    <a:pt x="12405" y="21600"/>
                  </a:cubicBezTo>
                  <a:cubicBezTo>
                    <a:pt x="14927" y="21600"/>
                    <a:pt x="18098" y="21600"/>
                    <a:pt x="18617" y="21600"/>
                  </a:cubicBezTo>
                  <a:cubicBezTo>
                    <a:pt x="19499" y="21600"/>
                    <a:pt x="20732" y="20442"/>
                    <a:pt x="21104" y="17423"/>
                  </a:cubicBezTo>
                  <a:cubicBezTo>
                    <a:pt x="21476" y="14404"/>
                    <a:pt x="21518" y="7200"/>
                    <a:pt x="21518" y="7200"/>
                  </a:cubicBezTo>
                  <a:close/>
                </a:path>
              </a:pathLst>
            </a:custGeom>
            <a:gradFill>
              <a:gsLst>
                <a:gs pos="17000">
                  <a:srgbClr val="000000">
                    <a:alpha val="30000"/>
                  </a:srgbClr>
                </a:gs>
                <a:gs pos="76000">
                  <a:srgbClr val="32373C">
                    <a:alpha val="80000"/>
                  </a:srgbClr>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8" name="Shape 7"/>
            <p:cNvSpPr/>
            <p:nvPr/>
          </p:nvSpPr>
          <p:spPr>
            <a:xfrm>
              <a:off x="3742268" y="4635867"/>
              <a:ext cx="4296281" cy="485675"/>
            </a:xfrm>
            <a:custGeom>
              <a:avLst/>
              <a:gdLst/>
              <a:ahLst/>
              <a:cxnLst>
                <a:cxn ang="0">
                  <a:pos x="wd2" y="hd2"/>
                </a:cxn>
                <a:cxn ang="5400000">
                  <a:pos x="wd2" y="hd2"/>
                </a:cxn>
                <a:cxn ang="10800000">
                  <a:pos x="wd2" y="hd2"/>
                </a:cxn>
                <a:cxn ang="16200000">
                  <a:pos x="wd2" y="hd2"/>
                </a:cxn>
              </a:cxnLst>
              <a:rect l="0" t="0" r="r" b="b"/>
              <a:pathLst>
                <a:path w="21600" h="21600" extrusionOk="0">
                  <a:moveTo>
                    <a:pt x="0" y="15382"/>
                  </a:moveTo>
                  <a:cubicBezTo>
                    <a:pt x="0" y="18816"/>
                    <a:pt x="315" y="21600"/>
                    <a:pt x="703" y="21600"/>
                  </a:cubicBezTo>
                  <a:lnTo>
                    <a:pt x="20897" y="21600"/>
                  </a:lnTo>
                  <a:cubicBezTo>
                    <a:pt x="21285" y="21600"/>
                    <a:pt x="21600" y="18816"/>
                    <a:pt x="21600" y="15382"/>
                  </a:cubicBezTo>
                  <a:lnTo>
                    <a:pt x="21600" y="0"/>
                  </a:lnTo>
                  <a:lnTo>
                    <a:pt x="0" y="0"/>
                  </a:lnTo>
                  <a:cubicBezTo>
                    <a:pt x="0" y="0"/>
                    <a:pt x="0" y="15382"/>
                    <a:pt x="0" y="15382"/>
                  </a:cubicBezTo>
                  <a:close/>
                </a:path>
              </a:pathLst>
            </a:custGeom>
            <a:gradFill>
              <a:gsLst>
                <a:gs pos="0">
                  <a:srgbClr val="C8CBCF"/>
                </a:gs>
                <a:gs pos="100000">
                  <a:srgbClr val="E7E7E8"/>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9" name="Shape 8"/>
            <p:cNvSpPr/>
            <p:nvPr/>
          </p:nvSpPr>
          <p:spPr>
            <a:xfrm>
              <a:off x="3742268" y="2033349"/>
              <a:ext cx="4296282" cy="2607645"/>
            </a:xfrm>
            <a:custGeom>
              <a:avLst/>
              <a:gdLst/>
              <a:ahLst/>
              <a:cxnLst>
                <a:cxn ang="0">
                  <a:pos x="wd2" y="hd2"/>
                </a:cxn>
                <a:cxn ang="5400000">
                  <a:pos x="wd2" y="hd2"/>
                </a:cxn>
                <a:cxn ang="10800000">
                  <a:pos x="wd2" y="hd2"/>
                </a:cxn>
                <a:cxn ang="16200000">
                  <a:pos x="wd2" y="hd2"/>
                </a:cxn>
              </a:cxnLst>
              <a:rect l="0" t="0" r="r" b="b"/>
              <a:pathLst>
                <a:path w="21600" h="21600" extrusionOk="0">
                  <a:moveTo>
                    <a:pt x="20575" y="19911"/>
                  </a:moveTo>
                  <a:lnTo>
                    <a:pt x="1025" y="19911"/>
                  </a:lnTo>
                  <a:lnTo>
                    <a:pt x="1025" y="1737"/>
                  </a:lnTo>
                  <a:lnTo>
                    <a:pt x="20575" y="1737"/>
                  </a:lnTo>
                  <a:cubicBezTo>
                    <a:pt x="20575" y="1737"/>
                    <a:pt x="20575" y="19911"/>
                    <a:pt x="20575" y="19911"/>
                  </a:cubicBezTo>
                  <a:close/>
                  <a:moveTo>
                    <a:pt x="20897" y="0"/>
                  </a:moveTo>
                  <a:lnTo>
                    <a:pt x="703" y="0"/>
                  </a:lnTo>
                  <a:cubicBezTo>
                    <a:pt x="315" y="0"/>
                    <a:pt x="0" y="518"/>
                    <a:pt x="0" y="1158"/>
                  </a:cubicBezTo>
                  <a:lnTo>
                    <a:pt x="0" y="21600"/>
                  </a:lnTo>
                  <a:lnTo>
                    <a:pt x="21600" y="21600"/>
                  </a:lnTo>
                  <a:lnTo>
                    <a:pt x="21600" y="1158"/>
                  </a:lnTo>
                  <a:cubicBezTo>
                    <a:pt x="21600" y="518"/>
                    <a:pt x="21285" y="0"/>
                    <a:pt x="20897" y="0"/>
                  </a:cubicBezTo>
                  <a:close/>
                </a:path>
              </a:pathLst>
            </a:custGeom>
            <a:gradFill>
              <a:gsLst>
                <a:gs pos="6000">
                  <a:srgbClr val="32373C"/>
                </a:gs>
                <a:gs pos="62000">
                  <a:srgbClr val="000000"/>
                </a:gs>
              </a:gsLst>
              <a:lin ang="18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0" name="Shape 9"/>
            <p:cNvSpPr/>
            <p:nvPr/>
          </p:nvSpPr>
          <p:spPr>
            <a:xfrm>
              <a:off x="5154883" y="5711236"/>
              <a:ext cx="1468712" cy="45147"/>
            </a:xfrm>
            <a:custGeom>
              <a:avLst/>
              <a:gdLst/>
              <a:ahLst/>
              <a:cxnLst>
                <a:cxn ang="0">
                  <a:pos x="wd2" y="hd2"/>
                </a:cxn>
                <a:cxn ang="5400000">
                  <a:pos x="wd2" y="hd2"/>
                </a:cxn>
                <a:cxn ang="10800000">
                  <a:pos x="wd2" y="hd2"/>
                </a:cxn>
                <a:cxn ang="16200000">
                  <a:pos x="wd2" y="hd2"/>
                </a:cxn>
              </a:cxnLst>
              <a:rect l="0" t="0" r="r" b="b"/>
              <a:pathLst>
                <a:path w="21516" h="21600" extrusionOk="0">
                  <a:moveTo>
                    <a:pt x="21512" y="0"/>
                  </a:moveTo>
                  <a:cubicBezTo>
                    <a:pt x="21499" y="3516"/>
                    <a:pt x="21438" y="9477"/>
                    <a:pt x="21185" y="12548"/>
                  </a:cubicBezTo>
                  <a:cubicBezTo>
                    <a:pt x="20811" y="17077"/>
                    <a:pt x="19488" y="18813"/>
                    <a:pt x="18603" y="18813"/>
                  </a:cubicBezTo>
                  <a:cubicBezTo>
                    <a:pt x="18082" y="18813"/>
                    <a:pt x="14899" y="18813"/>
                    <a:pt x="12368" y="18813"/>
                  </a:cubicBezTo>
                  <a:cubicBezTo>
                    <a:pt x="12368" y="18813"/>
                    <a:pt x="10917" y="18813"/>
                    <a:pt x="9148" y="18813"/>
                  </a:cubicBezTo>
                  <a:cubicBezTo>
                    <a:pt x="6617" y="18813"/>
                    <a:pt x="3434" y="18813"/>
                    <a:pt x="2913" y="18813"/>
                  </a:cubicBezTo>
                  <a:cubicBezTo>
                    <a:pt x="2028" y="18813"/>
                    <a:pt x="705" y="17077"/>
                    <a:pt x="331" y="12548"/>
                  </a:cubicBezTo>
                  <a:cubicBezTo>
                    <a:pt x="78" y="9477"/>
                    <a:pt x="17" y="3516"/>
                    <a:pt x="4" y="0"/>
                  </a:cubicBezTo>
                  <a:lnTo>
                    <a:pt x="2" y="0"/>
                  </a:lnTo>
                  <a:cubicBezTo>
                    <a:pt x="2" y="0"/>
                    <a:pt x="-42" y="10806"/>
                    <a:pt x="331" y="15335"/>
                  </a:cubicBezTo>
                  <a:cubicBezTo>
                    <a:pt x="705" y="19864"/>
                    <a:pt x="2028" y="21600"/>
                    <a:pt x="2913" y="21600"/>
                  </a:cubicBezTo>
                  <a:cubicBezTo>
                    <a:pt x="3434" y="21600"/>
                    <a:pt x="6617" y="21600"/>
                    <a:pt x="9148" y="21600"/>
                  </a:cubicBezTo>
                  <a:cubicBezTo>
                    <a:pt x="10917" y="21600"/>
                    <a:pt x="12368" y="21600"/>
                    <a:pt x="12368" y="21600"/>
                  </a:cubicBezTo>
                  <a:cubicBezTo>
                    <a:pt x="14899" y="21600"/>
                    <a:pt x="18082" y="21600"/>
                    <a:pt x="18603" y="21600"/>
                  </a:cubicBezTo>
                  <a:cubicBezTo>
                    <a:pt x="19488" y="21600"/>
                    <a:pt x="20811" y="19864"/>
                    <a:pt x="21185" y="15335"/>
                  </a:cubicBezTo>
                  <a:cubicBezTo>
                    <a:pt x="21558" y="10806"/>
                    <a:pt x="21514" y="0"/>
                    <a:pt x="21514" y="0"/>
                  </a:cubicBezTo>
                  <a:cubicBezTo>
                    <a:pt x="21514" y="0"/>
                    <a:pt x="21512" y="0"/>
                    <a:pt x="21512" y="0"/>
                  </a:cubicBezTo>
                  <a:close/>
                </a:path>
              </a:pathLst>
            </a:custGeom>
            <a:solidFill>
              <a:srgbClr val="000000">
                <a:alpha val="75000"/>
              </a:srgbClr>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1" name="Shape 10"/>
            <p:cNvSpPr/>
            <p:nvPr/>
          </p:nvSpPr>
          <p:spPr>
            <a:xfrm>
              <a:off x="5148520" y="5119465"/>
              <a:ext cx="1480148" cy="610751"/>
            </a:xfrm>
            <a:custGeom>
              <a:avLst/>
              <a:gdLst/>
              <a:ahLst/>
              <a:cxnLst>
                <a:cxn ang="0">
                  <a:pos x="wd2" y="hd2"/>
                </a:cxn>
                <a:cxn ang="5400000">
                  <a:pos x="wd2" y="hd2"/>
                </a:cxn>
                <a:cxn ang="10800000">
                  <a:pos x="wd2" y="hd2"/>
                </a:cxn>
                <a:cxn ang="16200000">
                  <a:pos x="wd2" y="hd2"/>
                </a:cxn>
              </a:cxnLst>
              <a:rect l="0" t="0"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66000">
                  <a:srgbClr val="A4A7A8"/>
                </a:gs>
                <a:gs pos="0">
                  <a:srgbClr val="A4A7A8"/>
                </a:gs>
                <a:gs pos="34000">
                  <a:srgbClr val="F5F8FA"/>
                </a:gs>
              </a:gsLst>
              <a:lin ang="54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2" name="Shape 11"/>
            <p:cNvSpPr/>
            <p:nvPr/>
          </p:nvSpPr>
          <p:spPr>
            <a:xfrm>
              <a:off x="5148520" y="5119465"/>
              <a:ext cx="1480148" cy="610751"/>
            </a:xfrm>
            <a:custGeom>
              <a:avLst/>
              <a:gdLst/>
              <a:ahLst/>
              <a:cxnLst>
                <a:cxn ang="0">
                  <a:pos x="wd2" y="hd2"/>
                </a:cxn>
                <a:cxn ang="5400000">
                  <a:pos x="wd2" y="hd2"/>
                </a:cxn>
                <a:cxn ang="10800000">
                  <a:pos x="wd2" y="hd2"/>
                </a:cxn>
                <a:cxn ang="16200000">
                  <a:pos x="wd2" y="hd2"/>
                </a:cxn>
              </a:cxnLst>
              <a:rect l="0" t="0" r="r" b="b"/>
              <a:pathLst>
                <a:path w="20919" h="21568" extrusionOk="0">
                  <a:moveTo>
                    <a:pt x="20738" y="19920"/>
                  </a:moveTo>
                  <a:cubicBezTo>
                    <a:pt x="20559" y="19543"/>
                    <a:pt x="18693" y="15429"/>
                    <a:pt x="18281" y="13714"/>
                  </a:cubicBezTo>
                  <a:cubicBezTo>
                    <a:pt x="17870" y="12000"/>
                    <a:pt x="17568" y="0"/>
                    <a:pt x="17568" y="0"/>
                  </a:cubicBezTo>
                  <a:lnTo>
                    <a:pt x="12013" y="0"/>
                  </a:lnTo>
                  <a:lnTo>
                    <a:pt x="8905" y="0"/>
                  </a:lnTo>
                  <a:lnTo>
                    <a:pt x="3350" y="0"/>
                  </a:lnTo>
                  <a:cubicBezTo>
                    <a:pt x="3350" y="0"/>
                    <a:pt x="3048" y="12000"/>
                    <a:pt x="2637" y="13714"/>
                  </a:cubicBezTo>
                  <a:cubicBezTo>
                    <a:pt x="2225" y="15429"/>
                    <a:pt x="359" y="19543"/>
                    <a:pt x="180" y="19920"/>
                  </a:cubicBezTo>
                  <a:cubicBezTo>
                    <a:pt x="2" y="20297"/>
                    <a:pt x="-341" y="21120"/>
                    <a:pt x="921" y="21360"/>
                  </a:cubicBezTo>
                  <a:cubicBezTo>
                    <a:pt x="2184" y="21600"/>
                    <a:pt x="4064" y="21566"/>
                    <a:pt x="4064" y="21566"/>
                  </a:cubicBezTo>
                  <a:lnTo>
                    <a:pt x="8905" y="21566"/>
                  </a:lnTo>
                  <a:lnTo>
                    <a:pt x="12013" y="21566"/>
                  </a:lnTo>
                  <a:lnTo>
                    <a:pt x="16854" y="21566"/>
                  </a:lnTo>
                  <a:cubicBezTo>
                    <a:pt x="16854" y="21566"/>
                    <a:pt x="18734" y="21600"/>
                    <a:pt x="19997" y="21360"/>
                  </a:cubicBezTo>
                  <a:cubicBezTo>
                    <a:pt x="21259" y="21120"/>
                    <a:pt x="20916" y="20297"/>
                    <a:pt x="20738" y="19920"/>
                  </a:cubicBezTo>
                  <a:close/>
                </a:path>
              </a:pathLst>
            </a:custGeom>
            <a:gradFill>
              <a:gsLst>
                <a:gs pos="65000">
                  <a:srgbClr val="000000">
                    <a:alpha val="30000"/>
                  </a:srgbClr>
                </a:gs>
                <a:gs pos="36000">
                  <a:srgbClr val="FFFFFF">
                    <a:alpha val="0"/>
                  </a:srgbClr>
                </a:gs>
                <a:gs pos="95000">
                  <a:srgbClr val="FFFFFF">
                    <a:alpha val="0"/>
                  </a:srgbClr>
                </a:gs>
              </a:gsLst>
              <a:lin ang="54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4" name="Shape 12"/>
            <p:cNvSpPr/>
            <p:nvPr/>
          </p:nvSpPr>
          <p:spPr>
            <a:xfrm>
              <a:off x="5148520" y="5704872"/>
              <a:ext cx="1480363" cy="45147"/>
            </a:xfrm>
            <a:custGeom>
              <a:avLst/>
              <a:gdLst/>
              <a:ahLst/>
              <a:cxnLst>
                <a:cxn ang="0">
                  <a:pos x="wd2" y="hd2"/>
                </a:cxn>
                <a:cxn ang="5400000">
                  <a:pos x="wd2" y="hd2"/>
                </a:cxn>
                <a:cxn ang="10800000">
                  <a:pos x="wd2" y="hd2"/>
                </a:cxn>
                <a:cxn ang="16200000">
                  <a:pos x="wd2" y="hd2"/>
                </a:cxn>
              </a:cxnLst>
              <a:rect l="0" t="0" r="r" b="b"/>
              <a:pathLst>
                <a:path w="21516" h="21600" extrusionOk="0">
                  <a:moveTo>
                    <a:pt x="21515" y="0"/>
                  </a:moveTo>
                  <a:lnTo>
                    <a:pt x="21512" y="0"/>
                  </a:lnTo>
                  <a:cubicBezTo>
                    <a:pt x="21487" y="4170"/>
                    <a:pt x="21268" y="8231"/>
                    <a:pt x="20567" y="9989"/>
                  </a:cubicBezTo>
                  <a:cubicBezTo>
                    <a:pt x="19268" y="13239"/>
                    <a:pt x="17335" y="12776"/>
                    <a:pt x="17335" y="12776"/>
                  </a:cubicBezTo>
                  <a:lnTo>
                    <a:pt x="12356" y="12776"/>
                  </a:lnTo>
                  <a:lnTo>
                    <a:pt x="9160" y="12776"/>
                  </a:lnTo>
                  <a:lnTo>
                    <a:pt x="4181" y="12776"/>
                  </a:lnTo>
                  <a:cubicBezTo>
                    <a:pt x="4181" y="12776"/>
                    <a:pt x="2248" y="13239"/>
                    <a:pt x="949" y="9989"/>
                  </a:cubicBezTo>
                  <a:cubicBezTo>
                    <a:pt x="248" y="8231"/>
                    <a:pt x="29" y="4170"/>
                    <a:pt x="4" y="0"/>
                  </a:cubicBezTo>
                  <a:lnTo>
                    <a:pt x="1" y="0"/>
                  </a:lnTo>
                  <a:cubicBezTo>
                    <a:pt x="1" y="0"/>
                    <a:pt x="-42" y="10806"/>
                    <a:pt x="328" y="15335"/>
                  </a:cubicBezTo>
                  <a:cubicBezTo>
                    <a:pt x="699" y="19864"/>
                    <a:pt x="2096" y="21600"/>
                    <a:pt x="2974" y="21600"/>
                  </a:cubicBezTo>
                  <a:cubicBezTo>
                    <a:pt x="3491" y="21600"/>
                    <a:pt x="6649" y="21600"/>
                    <a:pt x="9160" y="21600"/>
                  </a:cubicBezTo>
                  <a:cubicBezTo>
                    <a:pt x="10916" y="21600"/>
                    <a:pt x="12356" y="21600"/>
                    <a:pt x="12356" y="21600"/>
                  </a:cubicBezTo>
                  <a:cubicBezTo>
                    <a:pt x="14867" y="21600"/>
                    <a:pt x="18025" y="21600"/>
                    <a:pt x="18542" y="21600"/>
                  </a:cubicBezTo>
                  <a:cubicBezTo>
                    <a:pt x="19420" y="21600"/>
                    <a:pt x="20817" y="19864"/>
                    <a:pt x="21188" y="15335"/>
                  </a:cubicBezTo>
                  <a:cubicBezTo>
                    <a:pt x="21558" y="10806"/>
                    <a:pt x="21515" y="0"/>
                    <a:pt x="21515" y="0"/>
                  </a:cubicBezTo>
                  <a:close/>
                </a:path>
              </a:pathLst>
            </a:custGeom>
            <a:gradFill>
              <a:gsLst>
                <a:gs pos="0">
                  <a:srgbClr val="6A6A6A"/>
                </a:gs>
                <a:gs pos="87000">
                  <a:srgbClr val="F5F8FA"/>
                </a:gs>
                <a:gs pos="13000">
                  <a:srgbClr val="F5F8FA"/>
                </a:gs>
                <a:gs pos="100000">
                  <a:srgbClr val="6A6A6A"/>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5" name="Shape 13"/>
            <p:cNvSpPr/>
            <p:nvPr/>
          </p:nvSpPr>
          <p:spPr>
            <a:xfrm>
              <a:off x="5148520" y="5342174"/>
              <a:ext cx="563717" cy="388408"/>
            </a:xfrm>
            <a:custGeom>
              <a:avLst/>
              <a:gdLst/>
              <a:ahLst/>
              <a:cxnLst>
                <a:cxn ang="0">
                  <a:pos x="wd2" y="hd2"/>
                </a:cxn>
                <a:cxn ang="5400000">
                  <a:pos x="wd2" y="hd2"/>
                </a:cxn>
                <a:cxn ang="10800000">
                  <a:pos x="wd2" y="hd2"/>
                </a:cxn>
                <a:cxn ang="16200000">
                  <a:pos x="wd2" y="hd2"/>
                </a:cxn>
              </a:cxnLst>
              <a:rect l="0" t="0" r="r" b="b"/>
              <a:pathLst>
                <a:path w="20714" h="21549" extrusionOk="0">
                  <a:moveTo>
                    <a:pt x="9190" y="0"/>
                  </a:moveTo>
                  <a:cubicBezTo>
                    <a:pt x="8788" y="0"/>
                    <a:pt x="8391" y="32"/>
                    <a:pt x="7999" y="92"/>
                  </a:cubicBezTo>
                  <a:cubicBezTo>
                    <a:pt x="7690" y="4243"/>
                    <a:pt x="7297" y="8100"/>
                    <a:pt x="6856" y="9211"/>
                  </a:cubicBezTo>
                  <a:cubicBezTo>
                    <a:pt x="5786" y="11904"/>
                    <a:pt x="933" y="18368"/>
                    <a:pt x="470" y="18961"/>
                  </a:cubicBezTo>
                  <a:cubicBezTo>
                    <a:pt x="6" y="19553"/>
                    <a:pt x="-886" y="20846"/>
                    <a:pt x="2396" y="21223"/>
                  </a:cubicBezTo>
                  <a:cubicBezTo>
                    <a:pt x="5678" y="21600"/>
                    <a:pt x="10566" y="21546"/>
                    <a:pt x="10566" y="21546"/>
                  </a:cubicBezTo>
                  <a:lnTo>
                    <a:pt x="20377" y="21546"/>
                  </a:lnTo>
                  <a:cubicBezTo>
                    <a:pt x="20596" y="20209"/>
                    <a:pt x="20714" y="18811"/>
                    <a:pt x="20714" y="17372"/>
                  </a:cubicBezTo>
                  <a:cubicBezTo>
                    <a:pt x="20714" y="7778"/>
                    <a:pt x="15555" y="0"/>
                    <a:pt x="9190" y="0"/>
                  </a:cubicBezTo>
                  <a:close/>
                </a:path>
              </a:pathLst>
            </a:custGeom>
            <a:gradFill flip="none" rotWithShape="1">
              <a:gsLst>
                <a:gs pos="94000">
                  <a:srgbClr val="F5F8FA"/>
                </a:gs>
                <a:gs pos="35000">
                  <a:srgbClr val="FFFFFF">
                    <a:alpha val="0"/>
                  </a:srgbClr>
                </a:gs>
              </a:gsLst>
              <a:lin ang="9000000" scaled="0"/>
              <a:tileRec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6" name="Shape 14"/>
            <p:cNvSpPr/>
            <p:nvPr/>
          </p:nvSpPr>
          <p:spPr>
            <a:xfrm>
              <a:off x="6064811" y="5342174"/>
              <a:ext cx="563717" cy="388408"/>
            </a:xfrm>
            <a:custGeom>
              <a:avLst/>
              <a:gdLst/>
              <a:ahLst/>
              <a:cxnLst>
                <a:cxn ang="0">
                  <a:pos x="wd2" y="hd2"/>
                </a:cxn>
                <a:cxn ang="5400000">
                  <a:pos x="wd2" y="hd2"/>
                </a:cxn>
                <a:cxn ang="10800000">
                  <a:pos x="wd2" y="hd2"/>
                </a:cxn>
                <a:cxn ang="16200000">
                  <a:pos x="wd2" y="hd2"/>
                </a:cxn>
              </a:cxnLst>
              <a:rect l="0" t="0" r="r" b="b"/>
              <a:pathLst>
                <a:path w="20714" h="21549" extrusionOk="0">
                  <a:moveTo>
                    <a:pt x="11524" y="0"/>
                  </a:moveTo>
                  <a:cubicBezTo>
                    <a:pt x="11926" y="0"/>
                    <a:pt x="12323" y="32"/>
                    <a:pt x="12715" y="92"/>
                  </a:cubicBezTo>
                  <a:cubicBezTo>
                    <a:pt x="13024" y="4243"/>
                    <a:pt x="13417" y="8100"/>
                    <a:pt x="13858" y="9211"/>
                  </a:cubicBezTo>
                  <a:cubicBezTo>
                    <a:pt x="14928" y="11904"/>
                    <a:pt x="19781" y="18368"/>
                    <a:pt x="20244" y="18961"/>
                  </a:cubicBezTo>
                  <a:cubicBezTo>
                    <a:pt x="20708" y="19553"/>
                    <a:pt x="21600" y="20846"/>
                    <a:pt x="18318" y="21223"/>
                  </a:cubicBezTo>
                  <a:cubicBezTo>
                    <a:pt x="15036" y="21600"/>
                    <a:pt x="10148" y="21546"/>
                    <a:pt x="10148" y="21546"/>
                  </a:cubicBezTo>
                  <a:lnTo>
                    <a:pt x="337" y="21546"/>
                  </a:lnTo>
                  <a:cubicBezTo>
                    <a:pt x="118" y="20209"/>
                    <a:pt x="0" y="18811"/>
                    <a:pt x="0" y="17372"/>
                  </a:cubicBezTo>
                  <a:cubicBezTo>
                    <a:pt x="0" y="7778"/>
                    <a:pt x="5159" y="0"/>
                    <a:pt x="11524" y="0"/>
                  </a:cubicBezTo>
                  <a:close/>
                </a:path>
              </a:pathLst>
            </a:custGeom>
            <a:gradFill flip="none" rotWithShape="1">
              <a:gsLst>
                <a:gs pos="78000">
                  <a:srgbClr val="EEEFF1">
                    <a:alpha val="0"/>
                  </a:srgbClr>
                </a:gs>
                <a:gs pos="21000">
                  <a:srgbClr val="F5F8FA"/>
                </a:gs>
              </a:gsLst>
              <a:path path="circle">
                <a:fillToRect l="100000" t="100000"/>
              </a:path>
              <a:tileRect r="-100000" b="-10000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8" name="Shape 16"/>
            <p:cNvSpPr/>
            <p:nvPr/>
          </p:nvSpPr>
          <p:spPr>
            <a:xfrm>
              <a:off x="3742268" y="4642230"/>
              <a:ext cx="4296281" cy="58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lnTo>
                    <a:pt x="21600" y="0"/>
                  </a:lnTo>
                  <a:cubicBezTo>
                    <a:pt x="21600" y="0"/>
                    <a:pt x="0" y="0"/>
                    <a:pt x="0" y="0"/>
                  </a:cubicBezTo>
                  <a:close/>
                </a:path>
              </a:pathLst>
            </a:custGeom>
            <a:gradFill>
              <a:gsLst>
                <a:gs pos="0">
                  <a:srgbClr val="E1E1E3">
                    <a:alpha val="0"/>
                  </a:srgbClr>
                </a:gs>
                <a:gs pos="100000">
                  <a:srgbClr val="9EA0A4">
                    <a:alpha val="0"/>
                  </a:srgbClr>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9" name="Shape 17"/>
            <p:cNvSpPr/>
            <p:nvPr/>
          </p:nvSpPr>
          <p:spPr>
            <a:xfrm>
              <a:off x="5861191" y="2084254"/>
              <a:ext cx="55723" cy="55723"/>
            </a:xfrm>
            <a:custGeom>
              <a:avLst/>
              <a:gdLst/>
              <a:ahLst/>
              <a:cxnLst>
                <a:cxn ang="0">
                  <a:pos x="wd2" y="hd2"/>
                </a:cxn>
                <a:cxn ang="5400000">
                  <a:pos x="wd2" y="hd2"/>
                </a:cxn>
                <a:cxn ang="10800000">
                  <a:pos x="wd2" y="hd2"/>
                </a:cxn>
                <a:cxn ang="16200000">
                  <a:pos x="wd2" y="hd2"/>
                </a:cxn>
              </a:cxnLst>
              <a:rect l="0" t="0" r="r" b="b"/>
              <a:pathLst>
                <a:path w="19678" h="19678" extrusionOk="0">
                  <a:moveTo>
                    <a:pt x="16797" y="2883"/>
                  </a:moveTo>
                  <a:cubicBezTo>
                    <a:pt x="12953" y="-961"/>
                    <a:pt x="6723" y="-961"/>
                    <a:pt x="2882" y="2883"/>
                  </a:cubicBezTo>
                  <a:cubicBezTo>
                    <a:pt x="-961" y="6723"/>
                    <a:pt x="-961" y="12953"/>
                    <a:pt x="2882" y="16797"/>
                  </a:cubicBezTo>
                  <a:cubicBezTo>
                    <a:pt x="6723" y="20639"/>
                    <a:pt x="12953" y="20638"/>
                    <a:pt x="16797" y="16797"/>
                  </a:cubicBezTo>
                  <a:cubicBezTo>
                    <a:pt x="20637" y="12953"/>
                    <a:pt x="20639" y="6723"/>
                    <a:pt x="16797" y="2883"/>
                  </a:cubicBezTo>
                  <a:close/>
                </a:path>
              </a:pathLst>
            </a:custGeom>
            <a:gradFill>
              <a:gsLst>
                <a:gs pos="28000">
                  <a:srgbClr val="666666"/>
                </a:gs>
                <a:gs pos="86000">
                  <a:srgbClr val="090909"/>
                </a:gs>
              </a:gsLst>
              <a:lin ang="3558017"/>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44" name="Shape 18"/>
            <p:cNvSpPr/>
            <p:nvPr/>
          </p:nvSpPr>
          <p:spPr>
            <a:xfrm>
              <a:off x="5867554" y="2090617"/>
              <a:ext cx="43907" cy="43895"/>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40" y="21600"/>
                    <a:pt x="0" y="16765"/>
                    <a:pt x="0" y="10803"/>
                  </a:cubicBezTo>
                  <a:cubicBezTo>
                    <a:pt x="0" y="4835"/>
                    <a:pt x="4840" y="0"/>
                    <a:pt x="10800" y="0"/>
                  </a:cubicBezTo>
                  <a:cubicBezTo>
                    <a:pt x="16776" y="0"/>
                    <a:pt x="21600" y="4835"/>
                    <a:pt x="21600" y="10803"/>
                  </a:cubicBezTo>
                  <a:close/>
                </a:path>
              </a:pathLst>
            </a:custGeom>
            <a:gradFill>
              <a:gsLst>
                <a:gs pos="30000">
                  <a:srgbClr val="474747"/>
                </a:gs>
                <a:gs pos="70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45" name="Shape 19"/>
            <p:cNvSpPr/>
            <p:nvPr/>
          </p:nvSpPr>
          <p:spPr>
            <a:xfrm>
              <a:off x="5883462" y="2106525"/>
              <a:ext cx="10795" cy="10792"/>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24" name="Picture Placeholder 5"/>
          <p:cNvSpPr>
            <a:spLocks noGrp="1"/>
          </p:cNvSpPr>
          <p:nvPr>
            <p:ph type="pic" sz="quarter" idx="22"/>
          </p:nvPr>
        </p:nvSpPr>
        <p:spPr>
          <a:xfrm>
            <a:off x="1273978" y="1965559"/>
            <a:ext cx="4581144" cy="2587752"/>
          </a:xfrm>
        </p:spPr>
        <p:txBody>
          <a:bodyPr/>
          <a:lstStyle/>
          <a:p>
            <a:endParaRPr lang="en-US"/>
          </a:p>
        </p:txBody>
      </p:sp>
      <p:grpSp>
        <p:nvGrpSpPr>
          <p:cNvPr id="37" name="Group 36"/>
          <p:cNvGrpSpPr/>
          <p:nvPr userDrawn="1"/>
        </p:nvGrpSpPr>
        <p:grpSpPr>
          <a:xfrm>
            <a:off x="0" y="6766560"/>
            <a:ext cx="12192000" cy="91440"/>
            <a:chOff x="0" y="4480421"/>
            <a:chExt cx="12192000" cy="91440"/>
          </a:xfrm>
        </p:grpSpPr>
        <p:sp>
          <p:nvSpPr>
            <p:cNvPr id="40" name="Rectangle 39"/>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370694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ico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354775"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2" name="Text Placeholder 29"/>
          <p:cNvSpPr>
            <a:spLocks noGrp="1"/>
          </p:cNvSpPr>
          <p:nvPr>
            <p:ph type="body" sz="quarter" idx="19" hasCustomPrompt="1"/>
          </p:nvPr>
        </p:nvSpPr>
        <p:spPr>
          <a:xfrm>
            <a:off x="3316627" y="4318989"/>
            <a:ext cx="2596896" cy="431800"/>
          </a:xfr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200" cap="all" baseline="0">
                <a:solidFill>
                  <a:srgbClr val="324D5E"/>
                </a:solidFill>
              </a:defRPr>
            </a:lvl1pPr>
          </a:lstStyle>
          <a:p>
            <a:pPr lvl="0"/>
            <a:r>
              <a:rPr lang="en-US"/>
              <a:t>Title Here</a:t>
            </a:r>
          </a:p>
        </p:txBody>
      </p:sp>
      <p:sp>
        <p:nvSpPr>
          <p:cNvPr id="33" name="Text Placeholder 29"/>
          <p:cNvSpPr>
            <a:spLocks noGrp="1"/>
          </p:cNvSpPr>
          <p:nvPr>
            <p:ph type="body" sz="quarter" idx="20" hasCustomPrompt="1"/>
          </p:nvPr>
        </p:nvSpPr>
        <p:spPr>
          <a:xfrm>
            <a:off x="6278479"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4" name="Text Placeholder 29"/>
          <p:cNvSpPr>
            <a:spLocks noGrp="1"/>
          </p:cNvSpPr>
          <p:nvPr>
            <p:ph type="body" sz="quarter" idx="21" hasCustomPrompt="1"/>
          </p:nvPr>
        </p:nvSpPr>
        <p:spPr>
          <a:xfrm>
            <a:off x="9240330"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354775"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6" name="Text Placeholder 29"/>
          <p:cNvSpPr>
            <a:spLocks noGrp="1"/>
          </p:cNvSpPr>
          <p:nvPr>
            <p:ph type="body" sz="quarter" idx="23" hasCustomPrompt="1"/>
          </p:nvPr>
        </p:nvSpPr>
        <p:spPr>
          <a:xfrm>
            <a:off x="3316627"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7" name="Text Placeholder 29"/>
          <p:cNvSpPr>
            <a:spLocks noGrp="1"/>
          </p:cNvSpPr>
          <p:nvPr>
            <p:ph type="body" sz="quarter" idx="24" hasCustomPrompt="1"/>
          </p:nvPr>
        </p:nvSpPr>
        <p:spPr>
          <a:xfrm>
            <a:off x="6278479"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8" name="Text Placeholder 29"/>
          <p:cNvSpPr>
            <a:spLocks noGrp="1"/>
          </p:cNvSpPr>
          <p:nvPr>
            <p:ph type="body" sz="quarter" idx="25" hasCustomPrompt="1"/>
          </p:nvPr>
        </p:nvSpPr>
        <p:spPr>
          <a:xfrm>
            <a:off x="9240330"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354775" y="1686031"/>
            <a:ext cx="2596896" cy="2596896"/>
          </a:xfrm>
          <a:prstGeom prst="ellipse">
            <a:avLst/>
          </a:prstGeom>
          <a:solidFill>
            <a:schemeClr val="accent1"/>
          </a:solidFill>
        </p:spPr>
        <p:txBody>
          <a:bodyPr vert="horz" lIns="91440" tIns="45720" rIns="91440" bIns="45720" rtlCol="0" anchor="ctr">
            <a:normAutofit/>
          </a:bodyPr>
          <a:lstStyle>
            <a:lvl1pPr marL="0" indent="0" algn="ctr">
              <a:buNone/>
              <a:defRPr lang="en-US" sz="10000">
                <a:latin typeface="微軟正黑體" panose="020B0604030504040204" pitchFamily="34" charset="-120"/>
              </a:defRPr>
            </a:lvl1pPr>
          </a:lstStyle>
          <a:p>
            <a:pPr lvl="0"/>
            <a:r>
              <a:rPr lang="en-US" dirty="0"/>
              <a:t></a:t>
            </a:r>
          </a:p>
        </p:txBody>
      </p:sp>
      <p:sp>
        <p:nvSpPr>
          <p:cNvPr id="42" name="Text Placeholder 7"/>
          <p:cNvSpPr>
            <a:spLocks noGrp="1"/>
          </p:cNvSpPr>
          <p:nvPr>
            <p:ph type="body" sz="quarter" idx="27" hasCustomPrompt="1"/>
          </p:nvPr>
        </p:nvSpPr>
        <p:spPr>
          <a:xfrm>
            <a:off x="3313467" y="1686031"/>
            <a:ext cx="2596896" cy="2596896"/>
          </a:xfrm>
          <a:prstGeom prst="ellipse">
            <a:avLst/>
          </a:prstGeom>
          <a:solidFill>
            <a:schemeClr val="accent2"/>
          </a:solidFill>
        </p:spPr>
        <p:txBody>
          <a:bodyPr vert="horz" lIns="91440" tIns="45720" rIns="91440" bIns="45720" rtlCol="0" anchor="ctr">
            <a:normAutofit/>
          </a:bodyPr>
          <a:lstStyle>
            <a:lvl1pPr marL="0" indent="0" algn="ctr">
              <a:buNone/>
              <a:defRPr lang="en-US" sz="10000">
                <a:solidFill>
                  <a:schemeClr val="bg1"/>
                </a:solidFill>
                <a:latin typeface="微軟正黑體" panose="020B0604030504040204" pitchFamily="34" charset="-120"/>
              </a:defRPr>
            </a:lvl1pPr>
          </a:lstStyle>
          <a:p>
            <a:pPr lvl="0"/>
            <a:r>
              <a:rPr lang="en-US" dirty="0"/>
              <a:t></a:t>
            </a:r>
          </a:p>
        </p:txBody>
      </p:sp>
      <p:sp>
        <p:nvSpPr>
          <p:cNvPr id="43" name="Text Placeholder 7"/>
          <p:cNvSpPr>
            <a:spLocks noGrp="1"/>
          </p:cNvSpPr>
          <p:nvPr>
            <p:ph type="body" sz="quarter" idx="28" hasCustomPrompt="1"/>
          </p:nvPr>
        </p:nvSpPr>
        <p:spPr>
          <a:xfrm>
            <a:off x="6280058" y="1686031"/>
            <a:ext cx="2596896" cy="2596896"/>
          </a:xfrm>
          <a:prstGeom prst="ellipse">
            <a:avLst/>
          </a:prstGeom>
          <a:solidFill>
            <a:schemeClr val="accent3"/>
          </a:solidFill>
        </p:spPr>
        <p:txBody>
          <a:bodyPr vert="horz" lIns="91440" tIns="45720" rIns="91440" bIns="45720" rtlCol="0" anchor="ctr">
            <a:normAutofit/>
          </a:bodyPr>
          <a:lstStyle>
            <a:lvl1pPr marL="0" indent="0" algn="ctr">
              <a:buNone/>
              <a:defRPr lang="en-US" sz="10000">
                <a:latin typeface="微軟正黑體" panose="020B0604030504040204" pitchFamily="34" charset="-120"/>
              </a:defRPr>
            </a:lvl1pPr>
          </a:lstStyle>
          <a:p>
            <a:pPr lvl="0"/>
            <a:r>
              <a:rPr lang="en-US" dirty="0"/>
              <a:t></a:t>
            </a:r>
          </a:p>
        </p:txBody>
      </p:sp>
      <p:sp>
        <p:nvSpPr>
          <p:cNvPr id="44" name="Text Placeholder 7"/>
          <p:cNvSpPr>
            <a:spLocks noGrp="1"/>
          </p:cNvSpPr>
          <p:nvPr>
            <p:ph type="body" sz="quarter" idx="29" hasCustomPrompt="1"/>
          </p:nvPr>
        </p:nvSpPr>
        <p:spPr>
          <a:xfrm>
            <a:off x="9246649" y="1686031"/>
            <a:ext cx="2596896" cy="2596896"/>
          </a:xfrm>
          <a:prstGeom prst="ellipse">
            <a:avLst/>
          </a:prstGeom>
          <a:solidFill>
            <a:schemeClr val="accent4"/>
          </a:solidFill>
        </p:spPr>
        <p:txBody>
          <a:bodyPr vert="horz" lIns="91440" tIns="45720" rIns="91440" bIns="45720" rtlCol="0" anchor="ctr">
            <a:normAutofit/>
          </a:bodyPr>
          <a:lstStyle>
            <a:lvl1pPr marL="0" indent="0" algn="ctr">
              <a:buNone/>
              <a:defRPr lang="en-US" sz="10000">
                <a:latin typeface="微軟正黑體" panose="020B0604030504040204" pitchFamily="34" charset="-120"/>
              </a:defRPr>
            </a:lvl1pPr>
          </a:lstStyle>
          <a:p>
            <a:pPr lvl="0"/>
            <a:r>
              <a:rPr lang="en-US" dirty="0"/>
              <a:t></a:t>
            </a:r>
          </a:p>
        </p:txBody>
      </p:sp>
      <p:grpSp>
        <p:nvGrpSpPr>
          <p:cNvPr id="51" name="Group 50"/>
          <p:cNvGrpSpPr/>
          <p:nvPr userDrawn="1"/>
        </p:nvGrpSpPr>
        <p:grpSpPr>
          <a:xfrm>
            <a:off x="0" y="6766560"/>
            <a:ext cx="12192000" cy="91440"/>
            <a:chOff x="0" y="4480421"/>
            <a:chExt cx="12192000" cy="91440"/>
          </a:xfrm>
        </p:grpSpPr>
        <p:sp>
          <p:nvSpPr>
            <p:cNvPr id="52" name="Rectangle 51"/>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268521132"/>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userDrawn="1">
  <p:cSld name="MacBook">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pic>
        <p:nvPicPr>
          <p:cNvPr id="37" name="Picture 3"/>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02608" y="1801199"/>
            <a:ext cx="6167436" cy="35444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0" name="Picture Placeholder 4"/>
          <p:cNvSpPr>
            <a:spLocks noGrp="1"/>
          </p:cNvSpPr>
          <p:nvPr>
            <p:ph type="pic" sz="quarter" idx="22"/>
          </p:nvPr>
        </p:nvSpPr>
        <p:spPr>
          <a:xfrm>
            <a:off x="963750" y="2037929"/>
            <a:ext cx="4645152" cy="2895111"/>
          </a:xfrm>
        </p:spPr>
      </p:sp>
      <p:grpSp>
        <p:nvGrpSpPr>
          <p:cNvPr id="17" name="Group 16"/>
          <p:cNvGrpSpPr/>
          <p:nvPr userDrawn="1"/>
        </p:nvGrpSpPr>
        <p:grpSpPr>
          <a:xfrm>
            <a:off x="0" y="6766560"/>
            <a:ext cx="12192000" cy="91440"/>
            <a:chOff x="0" y="4480421"/>
            <a:chExt cx="12192000" cy="91440"/>
          </a:xfrm>
        </p:grpSpPr>
        <p:sp>
          <p:nvSpPr>
            <p:cNvPr id="24" name="Rectangle 2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92389070"/>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iPad black">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grpSp>
        <p:nvGrpSpPr>
          <p:cNvPr id="17" name="Group 16"/>
          <p:cNvGrpSpPr/>
          <p:nvPr userDrawn="1"/>
        </p:nvGrpSpPr>
        <p:grpSpPr>
          <a:xfrm>
            <a:off x="1743159" y="1778377"/>
            <a:ext cx="3136689" cy="4080933"/>
            <a:chOff x="14427200" y="12090400"/>
            <a:chExt cx="15590475" cy="20283713"/>
          </a:xfrm>
        </p:grpSpPr>
        <p:sp>
          <p:nvSpPr>
            <p:cNvPr id="24" name="Shape 6"/>
            <p:cNvSpPr/>
            <p:nvPr userDrawn="1"/>
          </p:nvSpPr>
          <p:spPr>
            <a:xfrm>
              <a:off x="14427200" y="12090400"/>
              <a:ext cx="15590475" cy="20283713"/>
            </a:xfrm>
            <a:custGeom>
              <a:avLst/>
              <a:gdLst/>
              <a:ahLst/>
              <a:cxnLst>
                <a:cxn ang="0">
                  <a:pos x="wd2" y="hd2"/>
                </a:cxn>
                <a:cxn ang="5400000">
                  <a:pos x="wd2" y="hd2"/>
                </a:cxn>
                <a:cxn ang="10800000">
                  <a:pos x="wd2" y="hd2"/>
                </a:cxn>
                <a:cxn ang="16200000">
                  <a:pos x="wd2" y="hd2"/>
                </a:cxn>
              </a:cxnLst>
              <a:rect l="0" t="0" r="r" b="b"/>
              <a:pathLst>
                <a:path w="21600" h="21600" extrusionOk="0">
                  <a:moveTo>
                    <a:pt x="19337" y="19571"/>
                  </a:moveTo>
                  <a:lnTo>
                    <a:pt x="2263" y="19571"/>
                  </a:lnTo>
                  <a:lnTo>
                    <a:pt x="2263" y="2006"/>
                  </a:lnTo>
                  <a:lnTo>
                    <a:pt x="19337" y="2006"/>
                  </a:lnTo>
                  <a:cubicBezTo>
                    <a:pt x="19337" y="2006"/>
                    <a:pt x="19337" y="19571"/>
                    <a:pt x="19337" y="19571"/>
                  </a:cubicBezTo>
                  <a:close/>
                  <a:moveTo>
                    <a:pt x="20539" y="0"/>
                  </a:moveTo>
                  <a:lnTo>
                    <a:pt x="1061" y="0"/>
                  </a:lnTo>
                  <a:cubicBezTo>
                    <a:pt x="476" y="0"/>
                    <a:pt x="0" y="366"/>
                    <a:pt x="0" y="815"/>
                  </a:cubicBezTo>
                  <a:lnTo>
                    <a:pt x="0" y="20785"/>
                  </a:lnTo>
                  <a:cubicBezTo>
                    <a:pt x="0" y="21234"/>
                    <a:pt x="476" y="21600"/>
                    <a:pt x="1061" y="21600"/>
                  </a:cubicBezTo>
                  <a:lnTo>
                    <a:pt x="20539" y="21600"/>
                  </a:lnTo>
                  <a:cubicBezTo>
                    <a:pt x="21124" y="21600"/>
                    <a:pt x="21600" y="21234"/>
                    <a:pt x="21600" y="20785"/>
                  </a:cubicBezTo>
                  <a:lnTo>
                    <a:pt x="21600" y="815"/>
                  </a:lnTo>
                  <a:cubicBezTo>
                    <a:pt x="21600" y="366"/>
                    <a:pt x="21124" y="0"/>
                    <a:pt x="20539" y="0"/>
                  </a:cubicBezTo>
                  <a:close/>
                </a:path>
              </a:pathLst>
            </a:custGeom>
            <a:solidFill>
              <a:schemeClr val="tx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5" name="Shape 7"/>
            <p:cNvSpPr/>
            <p:nvPr/>
          </p:nvSpPr>
          <p:spPr>
            <a:xfrm>
              <a:off x="14478000" y="12141200"/>
              <a:ext cx="15480431" cy="20173667"/>
            </a:xfrm>
            <a:custGeom>
              <a:avLst/>
              <a:gdLst/>
              <a:ahLst/>
              <a:cxnLst>
                <a:cxn ang="0">
                  <a:pos x="wd2" y="hd2"/>
                </a:cxn>
                <a:cxn ang="5400000">
                  <a:pos x="wd2" y="hd2"/>
                </a:cxn>
                <a:cxn ang="10800000">
                  <a:pos x="wd2" y="hd2"/>
                </a:cxn>
                <a:cxn ang="16200000">
                  <a:pos x="wd2" y="hd2"/>
                </a:cxn>
              </a:cxnLst>
              <a:rect l="0" t="0" r="r" b="b"/>
              <a:pathLst>
                <a:path w="21600" h="21600" extrusionOk="0">
                  <a:moveTo>
                    <a:pt x="2126" y="19678"/>
                  </a:moveTo>
                  <a:lnTo>
                    <a:pt x="19474" y="19678"/>
                  </a:lnTo>
                  <a:lnTo>
                    <a:pt x="19474" y="1900"/>
                  </a:lnTo>
                  <a:lnTo>
                    <a:pt x="2126" y="1900"/>
                  </a:lnTo>
                  <a:cubicBezTo>
                    <a:pt x="2126" y="1900"/>
                    <a:pt x="2126" y="19678"/>
                    <a:pt x="2126" y="19678"/>
                  </a:cubicBezTo>
                  <a:close/>
                  <a:moveTo>
                    <a:pt x="991" y="21600"/>
                  </a:moveTo>
                  <a:cubicBezTo>
                    <a:pt x="445" y="21600"/>
                    <a:pt x="0" y="21259"/>
                    <a:pt x="0" y="20839"/>
                  </a:cubicBezTo>
                  <a:lnTo>
                    <a:pt x="0" y="761"/>
                  </a:lnTo>
                  <a:cubicBezTo>
                    <a:pt x="0" y="341"/>
                    <a:pt x="445" y="0"/>
                    <a:pt x="991" y="0"/>
                  </a:cubicBezTo>
                  <a:lnTo>
                    <a:pt x="20609" y="0"/>
                  </a:lnTo>
                  <a:cubicBezTo>
                    <a:pt x="21155" y="0"/>
                    <a:pt x="21600" y="341"/>
                    <a:pt x="21600" y="761"/>
                  </a:cubicBezTo>
                  <a:lnTo>
                    <a:pt x="21600" y="20839"/>
                  </a:lnTo>
                  <a:cubicBezTo>
                    <a:pt x="21600" y="21259"/>
                    <a:pt x="21155" y="21600"/>
                    <a:pt x="20609" y="21600"/>
                  </a:cubicBezTo>
                  <a:cubicBezTo>
                    <a:pt x="20609" y="21600"/>
                    <a:pt x="991" y="21600"/>
                    <a:pt x="991" y="21600"/>
                  </a:cubicBezTo>
                  <a:close/>
                </a:path>
              </a:pathLst>
            </a:custGeom>
            <a:solidFill>
              <a:srgbClr val="FDFD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6" name="Shape 8"/>
            <p:cNvSpPr/>
            <p:nvPr userDrawn="1"/>
          </p:nvSpPr>
          <p:spPr>
            <a:xfrm>
              <a:off x="14528800" y="12192000"/>
              <a:ext cx="15384020" cy="20077254"/>
            </a:xfrm>
            <a:custGeom>
              <a:avLst/>
              <a:gdLst/>
              <a:ahLst/>
              <a:cxnLst>
                <a:cxn ang="0">
                  <a:pos x="wd2" y="hd2"/>
                </a:cxn>
                <a:cxn ang="5400000">
                  <a:pos x="wd2" y="hd2"/>
                </a:cxn>
                <a:cxn ang="10800000">
                  <a:pos x="wd2" y="hd2"/>
                </a:cxn>
                <a:cxn ang="16200000">
                  <a:pos x="wd2" y="hd2"/>
                </a:cxn>
              </a:cxnLst>
              <a:rect l="0" t="0" r="r" b="b"/>
              <a:pathLst>
                <a:path w="21600" h="21600" extrusionOk="0">
                  <a:moveTo>
                    <a:pt x="19451" y="19661"/>
                  </a:moveTo>
                  <a:lnTo>
                    <a:pt x="2149" y="19661"/>
                  </a:lnTo>
                  <a:lnTo>
                    <a:pt x="2149" y="1916"/>
                  </a:lnTo>
                  <a:lnTo>
                    <a:pt x="19451" y="1916"/>
                  </a:lnTo>
                  <a:cubicBezTo>
                    <a:pt x="19451" y="1916"/>
                    <a:pt x="19451" y="19661"/>
                    <a:pt x="19451" y="19661"/>
                  </a:cubicBezTo>
                  <a:close/>
                  <a:moveTo>
                    <a:pt x="20670" y="0"/>
                  </a:moveTo>
                  <a:lnTo>
                    <a:pt x="930" y="0"/>
                  </a:lnTo>
                  <a:cubicBezTo>
                    <a:pt x="419" y="0"/>
                    <a:pt x="0" y="321"/>
                    <a:pt x="0" y="712"/>
                  </a:cubicBezTo>
                  <a:lnTo>
                    <a:pt x="0" y="20888"/>
                  </a:lnTo>
                  <a:cubicBezTo>
                    <a:pt x="0" y="21279"/>
                    <a:pt x="419" y="21600"/>
                    <a:pt x="930" y="21600"/>
                  </a:cubicBezTo>
                  <a:lnTo>
                    <a:pt x="20670" y="21600"/>
                  </a:lnTo>
                  <a:cubicBezTo>
                    <a:pt x="21182" y="21600"/>
                    <a:pt x="21600" y="21279"/>
                    <a:pt x="21600" y="20888"/>
                  </a:cubicBezTo>
                  <a:lnTo>
                    <a:pt x="21600" y="712"/>
                  </a:lnTo>
                  <a:cubicBezTo>
                    <a:pt x="21600" y="321"/>
                    <a:pt x="21182" y="0"/>
                    <a:pt x="20670" y="0"/>
                  </a:cubicBezTo>
                  <a:close/>
                </a:path>
              </a:pathLst>
            </a:custGeom>
            <a:gradFill>
              <a:gsLst>
                <a:gs pos="85000">
                  <a:srgbClr val="46474B"/>
                </a:gs>
                <a:gs pos="0">
                  <a:srgbClr val="000000"/>
                </a:gs>
                <a:gs pos="38000">
                  <a:srgbClr val="292A2E"/>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7" name="Shape 9"/>
            <p:cNvSpPr/>
            <p:nvPr/>
          </p:nvSpPr>
          <p:spPr>
            <a:xfrm>
              <a:off x="14516100" y="12179300"/>
              <a:ext cx="15411091" cy="20104336"/>
            </a:xfrm>
            <a:custGeom>
              <a:avLst/>
              <a:gdLst/>
              <a:ahLst/>
              <a:cxnLst>
                <a:cxn ang="0">
                  <a:pos x="wd2" y="hd2"/>
                </a:cxn>
                <a:cxn ang="5400000">
                  <a:pos x="wd2" y="hd2"/>
                </a:cxn>
                <a:cxn ang="10800000">
                  <a:pos x="wd2" y="hd2"/>
                </a:cxn>
                <a:cxn ang="16200000">
                  <a:pos x="wd2" y="hd2"/>
                </a:cxn>
              </a:cxnLst>
              <a:rect l="0" t="0" r="r" b="b"/>
              <a:pathLst>
                <a:path w="21600" h="21600" extrusionOk="0">
                  <a:moveTo>
                    <a:pt x="947" y="29"/>
                  </a:moveTo>
                  <a:cubicBezTo>
                    <a:pt x="446" y="29"/>
                    <a:pt x="38" y="342"/>
                    <a:pt x="38" y="726"/>
                  </a:cubicBezTo>
                  <a:lnTo>
                    <a:pt x="38" y="20874"/>
                  </a:lnTo>
                  <a:cubicBezTo>
                    <a:pt x="38" y="21258"/>
                    <a:pt x="446" y="21571"/>
                    <a:pt x="947" y="21571"/>
                  </a:cubicBezTo>
                  <a:lnTo>
                    <a:pt x="20653" y="21571"/>
                  </a:lnTo>
                  <a:cubicBezTo>
                    <a:pt x="21154" y="21571"/>
                    <a:pt x="21562" y="21258"/>
                    <a:pt x="21562" y="20874"/>
                  </a:cubicBezTo>
                  <a:lnTo>
                    <a:pt x="21562" y="726"/>
                  </a:lnTo>
                  <a:cubicBezTo>
                    <a:pt x="21562" y="342"/>
                    <a:pt x="21154" y="29"/>
                    <a:pt x="20653" y="29"/>
                  </a:cubicBezTo>
                  <a:cubicBezTo>
                    <a:pt x="20653" y="29"/>
                    <a:pt x="947" y="29"/>
                    <a:pt x="947" y="29"/>
                  </a:cubicBezTo>
                  <a:close/>
                  <a:moveTo>
                    <a:pt x="20653" y="21600"/>
                  </a:moveTo>
                  <a:lnTo>
                    <a:pt x="947" y="21600"/>
                  </a:lnTo>
                  <a:cubicBezTo>
                    <a:pt x="425" y="21600"/>
                    <a:pt x="0" y="21274"/>
                    <a:pt x="0" y="20874"/>
                  </a:cubicBezTo>
                  <a:lnTo>
                    <a:pt x="0" y="726"/>
                  </a:lnTo>
                  <a:cubicBezTo>
                    <a:pt x="0" y="326"/>
                    <a:pt x="425" y="0"/>
                    <a:pt x="947" y="0"/>
                  </a:cubicBezTo>
                  <a:lnTo>
                    <a:pt x="20653" y="0"/>
                  </a:lnTo>
                  <a:cubicBezTo>
                    <a:pt x="21175" y="0"/>
                    <a:pt x="21600" y="326"/>
                    <a:pt x="21600" y="726"/>
                  </a:cubicBezTo>
                  <a:lnTo>
                    <a:pt x="21600" y="20874"/>
                  </a:lnTo>
                  <a:cubicBezTo>
                    <a:pt x="21600" y="21274"/>
                    <a:pt x="21175" y="21600"/>
                    <a:pt x="20653" y="21600"/>
                  </a:cubicBezTo>
                  <a:close/>
                </a:path>
              </a:pathLst>
            </a:custGeom>
            <a:solidFill>
              <a:srgbClr val="B5B5B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8" name="Shape 10"/>
            <p:cNvSpPr/>
            <p:nvPr/>
          </p:nvSpPr>
          <p:spPr>
            <a:xfrm>
              <a:off x="17602200" y="12090400"/>
              <a:ext cx="9555755" cy="8971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1D1D20"/>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9" name="Shape 11"/>
            <p:cNvSpPr/>
            <p:nvPr/>
          </p:nvSpPr>
          <p:spPr>
            <a:xfrm>
              <a:off x="16065500" y="13970000"/>
              <a:ext cx="12323458" cy="40372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cubicBezTo>
                    <a:pt x="0" y="0"/>
                    <a:pt x="0" y="21600"/>
                    <a:pt x="0" y="21600"/>
                  </a:cubicBezTo>
                  <a:close/>
                </a:path>
              </a:pathLst>
            </a:custGeom>
            <a:gradFill>
              <a:gsLst>
                <a:gs pos="85000">
                  <a:srgbClr val="46474B"/>
                </a:gs>
                <a:gs pos="0">
                  <a:srgbClr val="000000"/>
                </a:gs>
                <a:gs pos="38000">
                  <a:srgbClr val="292A2E"/>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1" name="Freeform 30"/>
            <p:cNvSpPr/>
            <p:nvPr/>
          </p:nvSpPr>
          <p:spPr>
            <a:xfrm>
              <a:off x="16254428" y="14061787"/>
              <a:ext cx="11950874" cy="215371"/>
            </a:xfrm>
            <a:custGeom>
              <a:avLst/>
              <a:gdLst>
                <a:gd name="connsiteX0" fmla="*/ 0 w 11950874"/>
                <a:gd name="connsiteY0" fmla="*/ 122970 h 215371"/>
                <a:gd name="connsiteX1" fmla="*/ 42687 w 11950874"/>
                <a:gd name="connsiteY1" fmla="*/ 122970 h 215371"/>
                <a:gd name="connsiteX2" fmla="*/ 42687 w 11950874"/>
                <a:gd name="connsiteY2" fmla="*/ 215370 h 215371"/>
                <a:gd name="connsiteX3" fmla="*/ 0 w 11950874"/>
                <a:gd name="connsiteY3" fmla="*/ 215370 h 215371"/>
                <a:gd name="connsiteX4" fmla="*/ 11901472 w 11950874"/>
                <a:gd name="connsiteY4" fmla="*/ 98713 h 215371"/>
                <a:gd name="connsiteX5" fmla="*/ 11901472 w 11950874"/>
                <a:gd name="connsiteY5" fmla="*/ 144861 h 215371"/>
                <a:gd name="connsiteX6" fmla="*/ 11924532 w 11950874"/>
                <a:gd name="connsiteY6" fmla="*/ 144861 h 215371"/>
                <a:gd name="connsiteX7" fmla="*/ 11924532 w 11950874"/>
                <a:gd name="connsiteY7" fmla="*/ 98713 h 215371"/>
                <a:gd name="connsiteX8" fmla="*/ 167288 w 11950874"/>
                <a:gd name="connsiteY8" fmla="*/ 75541 h 215371"/>
                <a:gd name="connsiteX9" fmla="*/ 212884 w 11950874"/>
                <a:gd name="connsiteY9" fmla="*/ 75541 h 215371"/>
                <a:gd name="connsiteX10" fmla="*/ 212884 w 11950874"/>
                <a:gd name="connsiteY10" fmla="*/ 215370 h 215371"/>
                <a:gd name="connsiteX11" fmla="*/ 167288 w 11950874"/>
                <a:gd name="connsiteY11" fmla="*/ 215370 h 215371"/>
                <a:gd name="connsiteX12" fmla="*/ 85099 w 11950874"/>
                <a:gd name="connsiteY12" fmla="*/ 75541 h 215371"/>
                <a:gd name="connsiteX13" fmla="*/ 124876 w 11950874"/>
                <a:gd name="connsiteY13" fmla="*/ 75541 h 215371"/>
                <a:gd name="connsiteX14" fmla="*/ 124876 w 11950874"/>
                <a:gd name="connsiteY14" fmla="*/ 215371 h 215371"/>
                <a:gd name="connsiteX15" fmla="*/ 85099 w 11950874"/>
                <a:gd name="connsiteY15" fmla="*/ 215371 h 215371"/>
                <a:gd name="connsiteX16" fmla="*/ 11582912 w 11950874"/>
                <a:gd name="connsiteY16" fmla="*/ 47913 h 215371"/>
                <a:gd name="connsiteX17" fmla="*/ 11571272 w 11950874"/>
                <a:gd name="connsiteY17" fmla="*/ 59456 h 215371"/>
                <a:gd name="connsiteX18" fmla="*/ 11571272 w 11950874"/>
                <a:gd name="connsiteY18" fmla="*/ 174845 h 215371"/>
                <a:gd name="connsiteX19" fmla="*/ 11582912 w 11950874"/>
                <a:gd name="connsiteY19" fmla="*/ 186356 h 215371"/>
                <a:gd name="connsiteX20" fmla="*/ 11859876 w 11950874"/>
                <a:gd name="connsiteY20" fmla="*/ 186356 h 215371"/>
                <a:gd name="connsiteX21" fmla="*/ 11871308 w 11950874"/>
                <a:gd name="connsiteY21" fmla="*/ 174845 h 215371"/>
                <a:gd name="connsiteX22" fmla="*/ 11871308 w 11950874"/>
                <a:gd name="connsiteY22" fmla="*/ 59456 h 215371"/>
                <a:gd name="connsiteX23" fmla="*/ 11859876 w 11950874"/>
                <a:gd name="connsiteY23" fmla="*/ 47913 h 215371"/>
                <a:gd name="connsiteX24" fmla="*/ 255296 w 11950874"/>
                <a:gd name="connsiteY24" fmla="*/ 41048 h 215371"/>
                <a:gd name="connsiteX25" fmla="*/ 295073 w 11950874"/>
                <a:gd name="connsiteY25" fmla="*/ 41048 h 215371"/>
                <a:gd name="connsiteX26" fmla="*/ 295073 w 11950874"/>
                <a:gd name="connsiteY26" fmla="*/ 215371 h 215371"/>
                <a:gd name="connsiteX27" fmla="*/ 255296 w 11950874"/>
                <a:gd name="connsiteY27" fmla="*/ 215371 h 215371"/>
                <a:gd name="connsiteX28" fmla="*/ 11593170 w 11950874"/>
                <a:gd name="connsiteY28" fmla="*/ 22513 h 215371"/>
                <a:gd name="connsiteX29" fmla="*/ 11870162 w 11950874"/>
                <a:gd name="connsiteY29" fmla="*/ 22513 h 215371"/>
                <a:gd name="connsiteX30" fmla="*/ 11904760 w 11950874"/>
                <a:gd name="connsiteY30" fmla="*/ 57146 h 215371"/>
                <a:gd name="connsiteX31" fmla="*/ 11904760 w 11950874"/>
                <a:gd name="connsiteY31" fmla="*/ 68634 h 215371"/>
                <a:gd name="connsiteX32" fmla="*/ 11950874 w 11950874"/>
                <a:gd name="connsiteY32" fmla="*/ 68634 h 215371"/>
                <a:gd name="connsiteX33" fmla="*/ 11950874 w 11950874"/>
                <a:gd name="connsiteY33" fmla="*/ 160952 h 215371"/>
                <a:gd name="connsiteX34" fmla="*/ 11904760 w 11950874"/>
                <a:gd name="connsiteY34" fmla="*/ 160952 h 215371"/>
                <a:gd name="connsiteX35" fmla="*/ 11904760 w 11950874"/>
                <a:gd name="connsiteY35" fmla="*/ 172534 h 215371"/>
                <a:gd name="connsiteX36" fmla="*/ 11870162 w 11950874"/>
                <a:gd name="connsiteY36" fmla="*/ 207133 h 215371"/>
                <a:gd name="connsiteX37" fmla="*/ 11593170 w 11950874"/>
                <a:gd name="connsiteY37" fmla="*/ 207133 h 215371"/>
                <a:gd name="connsiteX38" fmla="*/ 11558572 w 11950874"/>
                <a:gd name="connsiteY38" fmla="*/ 172534 h 215371"/>
                <a:gd name="connsiteX39" fmla="*/ 11558572 w 11950874"/>
                <a:gd name="connsiteY39" fmla="*/ 57146 h 215371"/>
                <a:gd name="connsiteX40" fmla="*/ 11593170 w 11950874"/>
                <a:gd name="connsiteY40" fmla="*/ 22513 h 215371"/>
                <a:gd name="connsiteX41" fmla="*/ 337485 w 11950874"/>
                <a:gd name="connsiteY41" fmla="*/ 0 h 215371"/>
                <a:gd name="connsiteX42" fmla="*/ 383307 w 11950874"/>
                <a:gd name="connsiteY42" fmla="*/ 0 h 215371"/>
                <a:gd name="connsiteX43" fmla="*/ 383307 w 11950874"/>
                <a:gd name="connsiteY43" fmla="*/ 215371 h 215371"/>
                <a:gd name="connsiteX44" fmla="*/ 337485 w 11950874"/>
                <a:gd name="connsiteY44" fmla="*/ 215371 h 21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950874" h="215371">
                  <a:moveTo>
                    <a:pt x="0" y="122970"/>
                  </a:moveTo>
                  <a:lnTo>
                    <a:pt x="42687" y="122970"/>
                  </a:lnTo>
                  <a:lnTo>
                    <a:pt x="42687" y="215370"/>
                  </a:lnTo>
                  <a:lnTo>
                    <a:pt x="0" y="215370"/>
                  </a:lnTo>
                  <a:close/>
                  <a:moveTo>
                    <a:pt x="11901472" y="98713"/>
                  </a:moveTo>
                  <a:lnTo>
                    <a:pt x="11901472" y="144861"/>
                  </a:lnTo>
                  <a:lnTo>
                    <a:pt x="11924532" y="144861"/>
                  </a:lnTo>
                  <a:cubicBezTo>
                    <a:pt x="11924532" y="144861"/>
                    <a:pt x="11924532" y="98713"/>
                    <a:pt x="11924532" y="98713"/>
                  </a:cubicBezTo>
                  <a:close/>
                  <a:moveTo>
                    <a:pt x="167288" y="75541"/>
                  </a:moveTo>
                  <a:lnTo>
                    <a:pt x="212884" y="75541"/>
                  </a:lnTo>
                  <a:lnTo>
                    <a:pt x="212884" y="215370"/>
                  </a:lnTo>
                  <a:lnTo>
                    <a:pt x="167288" y="215370"/>
                  </a:lnTo>
                  <a:close/>
                  <a:moveTo>
                    <a:pt x="85099" y="75541"/>
                  </a:moveTo>
                  <a:lnTo>
                    <a:pt x="124876" y="75541"/>
                  </a:lnTo>
                  <a:lnTo>
                    <a:pt x="124876" y="215371"/>
                  </a:lnTo>
                  <a:lnTo>
                    <a:pt x="85099" y="215371"/>
                  </a:lnTo>
                  <a:close/>
                  <a:moveTo>
                    <a:pt x="11582912" y="47913"/>
                  </a:moveTo>
                  <a:cubicBezTo>
                    <a:pt x="11576550" y="47913"/>
                    <a:pt x="11571272" y="53041"/>
                    <a:pt x="11571272" y="59456"/>
                  </a:cubicBezTo>
                  <a:lnTo>
                    <a:pt x="11571272" y="174845"/>
                  </a:lnTo>
                  <a:cubicBezTo>
                    <a:pt x="11571272" y="181196"/>
                    <a:pt x="11576550" y="186356"/>
                    <a:pt x="11582912" y="186356"/>
                  </a:cubicBezTo>
                  <a:lnTo>
                    <a:pt x="11859876" y="186356"/>
                  </a:lnTo>
                  <a:cubicBezTo>
                    <a:pt x="11866236" y="186356"/>
                    <a:pt x="11871308" y="181196"/>
                    <a:pt x="11871308" y="174845"/>
                  </a:cubicBezTo>
                  <a:cubicBezTo>
                    <a:pt x="11871308" y="174845"/>
                    <a:pt x="11871308" y="59456"/>
                    <a:pt x="11871308" y="59456"/>
                  </a:cubicBezTo>
                  <a:cubicBezTo>
                    <a:pt x="11871308" y="53041"/>
                    <a:pt x="11866236" y="47913"/>
                    <a:pt x="11859876" y="47913"/>
                  </a:cubicBezTo>
                  <a:close/>
                  <a:moveTo>
                    <a:pt x="255296" y="41048"/>
                  </a:moveTo>
                  <a:lnTo>
                    <a:pt x="295073" y="41048"/>
                  </a:lnTo>
                  <a:lnTo>
                    <a:pt x="295073" y="215371"/>
                  </a:lnTo>
                  <a:lnTo>
                    <a:pt x="255296" y="215371"/>
                  </a:lnTo>
                  <a:close/>
                  <a:moveTo>
                    <a:pt x="11593170" y="22513"/>
                  </a:moveTo>
                  <a:lnTo>
                    <a:pt x="11870162" y="22513"/>
                  </a:lnTo>
                  <a:cubicBezTo>
                    <a:pt x="11889178" y="22513"/>
                    <a:pt x="11904760" y="38052"/>
                    <a:pt x="11904760" y="57146"/>
                  </a:cubicBezTo>
                  <a:lnTo>
                    <a:pt x="11904760" y="68634"/>
                  </a:lnTo>
                  <a:cubicBezTo>
                    <a:pt x="11904760" y="68634"/>
                    <a:pt x="11950874" y="68634"/>
                    <a:pt x="11950874" y="68634"/>
                  </a:cubicBezTo>
                  <a:lnTo>
                    <a:pt x="11950874" y="160952"/>
                  </a:lnTo>
                  <a:lnTo>
                    <a:pt x="11904760" y="160952"/>
                  </a:lnTo>
                  <a:lnTo>
                    <a:pt x="11904760" y="172534"/>
                  </a:lnTo>
                  <a:cubicBezTo>
                    <a:pt x="11904760" y="191594"/>
                    <a:pt x="11889178" y="207133"/>
                    <a:pt x="11870162" y="207133"/>
                  </a:cubicBezTo>
                  <a:lnTo>
                    <a:pt x="11593170" y="207133"/>
                  </a:lnTo>
                  <a:cubicBezTo>
                    <a:pt x="11574028" y="207133"/>
                    <a:pt x="11558572" y="191594"/>
                    <a:pt x="11558572" y="172534"/>
                  </a:cubicBezTo>
                  <a:lnTo>
                    <a:pt x="11558572" y="57146"/>
                  </a:lnTo>
                  <a:cubicBezTo>
                    <a:pt x="11558572" y="38052"/>
                    <a:pt x="11574028" y="22513"/>
                    <a:pt x="11593170" y="22513"/>
                  </a:cubicBezTo>
                  <a:close/>
                  <a:moveTo>
                    <a:pt x="337485" y="0"/>
                  </a:moveTo>
                  <a:lnTo>
                    <a:pt x="383307" y="0"/>
                  </a:lnTo>
                  <a:lnTo>
                    <a:pt x="383307" y="215371"/>
                  </a:lnTo>
                  <a:lnTo>
                    <a:pt x="337485" y="215371"/>
                  </a:lnTo>
                  <a:close/>
                </a:path>
              </a:pathLst>
            </a:custGeom>
            <a:solidFill>
              <a:srgbClr val="E9E9E9"/>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32" name="Shape 29"/>
            <p:cNvSpPr/>
            <p:nvPr/>
          </p:nvSpPr>
          <p:spPr>
            <a:xfrm>
              <a:off x="21729700" y="30861000"/>
              <a:ext cx="989640" cy="989643"/>
            </a:xfrm>
            <a:custGeom>
              <a:avLst/>
              <a:gdLst/>
              <a:ahLst/>
              <a:cxnLst>
                <a:cxn ang="0">
                  <a:pos x="wd2" y="hd2"/>
                </a:cxn>
                <a:cxn ang="5400000">
                  <a:pos x="wd2" y="hd2"/>
                </a:cxn>
                <a:cxn ang="10800000">
                  <a:pos x="wd2" y="hd2"/>
                </a:cxn>
                <a:cxn ang="16200000">
                  <a:pos x="wd2" y="hd2"/>
                </a:cxn>
              </a:cxnLst>
              <a:rect l="0" t="0" r="r" b="b"/>
              <a:pathLst>
                <a:path w="21600" h="21600" extrusionOk="0">
                  <a:moveTo>
                    <a:pt x="10800" y="20564"/>
                  </a:moveTo>
                  <a:cubicBezTo>
                    <a:pt x="5408" y="20564"/>
                    <a:pt x="1036" y="16193"/>
                    <a:pt x="1036" y="10800"/>
                  </a:cubicBezTo>
                  <a:cubicBezTo>
                    <a:pt x="1036" y="5408"/>
                    <a:pt x="5408" y="1036"/>
                    <a:pt x="10800" y="1036"/>
                  </a:cubicBezTo>
                  <a:cubicBezTo>
                    <a:pt x="16192" y="1036"/>
                    <a:pt x="20564" y="5408"/>
                    <a:pt x="20564" y="10800"/>
                  </a:cubicBezTo>
                  <a:cubicBezTo>
                    <a:pt x="20564" y="16193"/>
                    <a:pt x="16192" y="20564"/>
                    <a:pt x="10800" y="20564"/>
                  </a:cubicBezTo>
                  <a:close/>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close/>
                </a:path>
              </a:pathLst>
            </a:custGeom>
            <a:gradFill>
              <a:gsLst>
                <a:gs pos="46000">
                  <a:schemeClr val="accent4">
                    <a:lumMod val="60000"/>
                    <a:lumOff val="40000"/>
                  </a:schemeClr>
                </a:gs>
                <a:gs pos="0">
                  <a:schemeClr val="bg2">
                    <a:lumMod val="75000"/>
                  </a:schemeClr>
                </a:gs>
                <a:gs pos="90000">
                  <a:schemeClr val="bg2"/>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4" name="Shape 30"/>
            <p:cNvSpPr/>
            <p:nvPr/>
          </p:nvSpPr>
          <p:spPr>
            <a:xfrm>
              <a:off x="21767800" y="30861000"/>
              <a:ext cx="809638" cy="321949"/>
            </a:xfrm>
            <a:custGeom>
              <a:avLst/>
              <a:gdLst/>
              <a:ahLst/>
              <a:cxnLst>
                <a:cxn ang="0">
                  <a:pos x="wd2" y="hd2"/>
                </a:cxn>
                <a:cxn ang="5400000">
                  <a:pos x="wd2" y="hd2"/>
                </a:cxn>
                <a:cxn ang="10800000">
                  <a:pos x="wd2" y="hd2"/>
                </a:cxn>
                <a:cxn ang="16200000">
                  <a:pos x="wd2" y="hd2"/>
                </a:cxn>
              </a:cxnLst>
              <a:rect l="0" t="0" r="r" b="b"/>
              <a:pathLst>
                <a:path w="21600" h="21600" extrusionOk="0">
                  <a:moveTo>
                    <a:pt x="1173" y="21600"/>
                  </a:moveTo>
                  <a:cubicBezTo>
                    <a:pt x="2977" y="10785"/>
                    <a:pt x="7227" y="3185"/>
                    <a:pt x="12183" y="3185"/>
                  </a:cubicBezTo>
                  <a:cubicBezTo>
                    <a:pt x="15317" y="3185"/>
                    <a:pt x="18167" y="6227"/>
                    <a:pt x="20296" y="11195"/>
                  </a:cubicBezTo>
                  <a:lnTo>
                    <a:pt x="21600" y="9940"/>
                  </a:lnTo>
                  <a:cubicBezTo>
                    <a:pt x="19205" y="3808"/>
                    <a:pt x="15871" y="0"/>
                    <a:pt x="12183" y="0"/>
                  </a:cubicBezTo>
                  <a:cubicBezTo>
                    <a:pt x="6697" y="0"/>
                    <a:pt x="1993" y="8418"/>
                    <a:pt x="0" y="20398"/>
                  </a:cubicBezTo>
                  <a:cubicBezTo>
                    <a:pt x="0" y="20398"/>
                    <a:pt x="1173" y="21600"/>
                    <a:pt x="1173" y="21600"/>
                  </a:cubicBezTo>
                  <a:close/>
                </a:path>
              </a:pathLst>
            </a:custGeom>
            <a:gradFill>
              <a:gsLst>
                <a:gs pos="0">
                  <a:schemeClr val="bg2"/>
                </a:gs>
                <a:gs pos="100000">
                  <a:schemeClr val="accent4">
                    <a:lumMod val="60000"/>
                    <a:lumOff val="40000"/>
                  </a:schemeClr>
                </a:gs>
              </a:gsLst>
              <a:lin ang="20718678"/>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5" name="Shape 31"/>
            <p:cNvSpPr/>
            <p:nvPr/>
          </p:nvSpPr>
          <p:spPr>
            <a:xfrm>
              <a:off x="21996400" y="12992100"/>
              <a:ext cx="272244" cy="272174"/>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gradFill>
              <a:gsLst>
                <a:gs pos="0">
                  <a:srgbClr val="464646"/>
                </a:gs>
                <a:gs pos="92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6" name="Shape 32"/>
            <p:cNvSpPr/>
            <p:nvPr/>
          </p:nvSpPr>
          <p:spPr>
            <a:xfrm>
              <a:off x="22110700" y="13106400"/>
              <a:ext cx="66933" cy="66916"/>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8" name="Shape 33"/>
            <p:cNvSpPr/>
            <p:nvPr/>
          </p:nvSpPr>
          <p:spPr>
            <a:xfrm>
              <a:off x="21704300" y="13068300"/>
              <a:ext cx="132873" cy="132874"/>
            </a:xfrm>
            <a:custGeom>
              <a:avLst/>
              <a:gdLst/>
              <a:ahLst/>
              <a:cxnLst>
                <a:cxn ang="0">
                  <a:pos x="wd2" y="hd2"/>
                </a:cxn>
                <a:cxn ang="5400000">
                  <a:pos x="wd2" y="hd2"/>
                </a:cxn>
                <a:cxn ang="10800000">
                  <a:pos x="wd2" y="hd2"/>
                </a:cxn>
                <a:cxn ang="16200000">
                  <a:pos x="wd2" y="hd2"/>
                </a:cxn>
              </a:cxnLst>
              <a:rect l="0" t="0" r="r" b="b"/>
              <a:pathLst>
                <a:path w="21600" h="21600" extrusionOk="0">
                  <a:moveTo>
                    <a:pt x="21600" y="10798"/>
                  </a:moveTo>
                  <a:cubicBezTo>
                    <a:pt x="21600" y="16757"/>
                    <a:pt x="16773" y="21600"/>
                    <a:pt x="10797" y="21600"/>
                  </a:cubicBezTo>
                  <a:cubicBezTo>
                    <a:pt x="4795" y="21600"/>
                    <a:pt x="0" y="16757"/>
                    <a:pt x="0" y="10798"/>
                  </a:cubicBezTo>
                  <a:cubicBezTo>
                    <a:pt x="0" y="4826"/>
                    <a:pt x="4795" y="0"/>
                    <a:pt x="10797" y="0"/>
                  </a:cubicBezTo>
                  <a:cubicBezTo>
                    <a:pt x="16773" y="0"/>
                    <a:pt x="21600" y="4826"/>
                    <a:pt x="21600" y="10798"/>
                  </a:cubicBezTo>
                  <a:close/>
                </a:path>
              </a:pathLst>
            </a:custGeom>
            <a:solidFill>
              <a:srgbClr val="BEBFC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grpSp>
      <p:sp>
        <p:nvSpPr>
          <p:cNvPr id="39" name="Picture Placeholder 4"/>
          <p:cNvSpPr>
            <a:spLocks noGrp="1"/>
          </p:cNvSpPr>
          <p:nvPr>
            <p:ph type="pic" sz="quarter" idx="22"/>
          </p:nvPr>
        </p:nvSpPr>
        <p:spPr>
          <a:xfrm>
            <a:off x="2071808" y="2236803"/>
            <a:ext cx="2479390" cy="3233860"/>
          </a:xfrm>
        </p:spPr>
      </p:sp>
      <p:grpSp>
        <p:nvGrpSpPr>
          <p:cNvPr id="30" name="Group 29"/>
          <p:cNvGrpSpPr/>
          <p:nvPr userDrawn="1"/>
        </p:nvGrpSpPr>
        <p:grpSpPr>
          <a:xfrm>
            <a:off x="0" y="6766560"/>
            <a:ext cx="12192000" cy="91440"/>
            <a:chOff x="0" y="4480421"/>
            <a:chExt cx="12192000" cy="91440"/>
          </a:xfrm>
        </p:grpSpPr>
        <p:sp>
          <p:nvSpPr>
            <p:cNvPr id="37" name="Rectangle 3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86201936"/>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userDrawn="1">
  <p:cSld name="apple watch">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60000"/>
              <a:lumOff val="4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sp>
        <p:nvSpPr>
          <p:cNvPr id="37" name="Freeform 9"/>
          <p:cNvSpPr>
            <a:spLocks/>
          </p:cNvSpPr>
          <p:nvPr userDrawn="1"/>
        </p:nvSpPr>
        <p:spPr bwMode="auto">
          <a:xfrm>
            <a:off x="4523145" y="2996164"/>
            <a:ext cx="177209" cy="410605"/>
          </a:xfrm>
          <a:custGeom>
            <a:avLst/>
            <a:gdLst>
              <a:gd name="T0" fmla="*/ 62 w 123"/>
              <a:gd name="T1" fmla="*/ 0 h 285"/>
              <a:gd name="T2" fmla="*/ 81 w 123"/>
              <a:gd name="T3" fmla="*/ 4 h 285"/>
              <a:gd name="T4" fmla="*/ 98 w 123"/>
              <a:gd name="T5" fmla="*/ 11 h 285"/>
              <a:gd name="T6" fmla="*/ 111 w 123"/>
              <a:gd name="T7" fmla="*/ 25 h 285"/>
              <a:gd name="T8" fmla="*/ 121 w 123"/>
              <a:gd name="T9" fmla="*/ 42 h 285"/>
              <a:gd name="T10" fmla="*/ 123 w 123"/>
              <a:gd name="T11" fmla="*/ 61 h 285"/>
              <a:gd name="T12" fmla="*/ 123 w 123"/>
              <a:gd name="T13" fmla="*/ 224 h 285"/>
              <a:gd name="T14" fmla="*/ 121 w 123"/>
              <a:gd name="T15" fmla="*/ 243 h 285"/>
              <a:gd name="T16" fmla="*/ 111 w 123"/>
              <a:gd name="T17" fmla="*/ 260 h 285"/>
              <a:gd name="T18" fmla="*/ 98 w 123"/>
              <a:gd name="T19" fmla="*/ 273 h 285"/>
              <a:gd name="T20" fmla="*/ 81 w 123"/>
              <a:gd name="T21" fmla="*/ 282 h 285"/>
              <a:gd name="T22" fmla="*/ 62 w 123"/>
              <a:gd name="T23" fmla="*/ 285 h 285"/>
              <a:gd name="T24" fmla="*/ 42 w 123"/>
              <a:gd name="T25" fmla="*/ 282 h 285"/>
              <a:gd name="T26" fmla="*/ 25 w 123"/>
              <a:gd name="T27" fmla="*/ 273 h 285"/>
              <a:gd name="T28" fmla="*/ 12 w 123"/>
              <a:gd name="T29" fmla="*/ 260 h 285"/>
              <a:gd name="T30" fmla="*/ 3 w 123"/>
              <a:gd name="T31" fmla="*/ 243 h 285"/>
              <a:gd name="T32" fmla="*/ 0 w 123"/>
              <a:gd name="T33" fmla="*/ 224 h 285"/>
              <a:gd name="T34" fmla="*/ 0 w 123"/>
              <a:gd name="T35" fmla="*/ 61 h 285"/>
              <a:gd name="T36" fmla="*/ 3 w 123"/>
              <a:gd name="T37" fmla="*/ 42 h 285"/>
              <a:gd name="T38" fmla="*/ 12 w 123"/>
              <a:gd name="T39" fmla="*/ 25 h 285"/>
              <a:gd name="T40" fmla="*/ 25 w 123"/>
              <a:gd name="T41" fmla="*/ 11 h 285"/>
              <a:gd name="T42" fmla="*/ 42 w 123"/>
              <a:gd name="T43" fmla="*/ 4 h 285"/>
              <a:gd name="T44" fmla="*/ 62 w 123"/>
              <a:gd name="T45" fmla="*/ 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3" h="285">
                <a:moveTo>
                  <a:pt x="62" y="0"/>
                </a:moveTo>
                <a:lnTo>
                  <a:pt x="81" y="4"/>
                </a:lnTo>
                <a:lnTo>
                  <a:pt x="98" y="11"/>
                </a:lnTo>
                <a:lnTo>
                  <a:pt x="111" y="25"/>
                </a:lnTo>
                <a:lnTo>
                  <a:pt x="121" y="42"/>
                </a:lnTo>
                <a:lnTo>
                  <a:pt x="123" y="61"/>
                </a:lnTo>
                <a:lnTo>
                  <a:pt x="123" y="224"/>
                </a:lnTo>
                <a:lnTo>
                  <a:pt x="121" y="243"/>
                </a:lnTo>
                <a:lnTo>
                  <a:pt x="111" y="260"/>
                </a:lnTo>
                <a:lnTo>
                  <a:pt x="98" y="273"/>
                </a:lnTo>
                <a:lnTo>
                  <a:pt x="81" y="282"/>
                </a:lnTo>
                <a:lnTo>
                  <a:pt x="62" y="285"/>
                </a:lnTo>
                <a:lnTo>
                  <a:pt x="42" y="282"/>
                </a:lnTo>
                <a:lnTo>
                  <a:pt x="25" y="273"/>
                </a:lnTo>
                <a:lnTo>
                  <a:pt x="12" y="260"/>
                </a:lnTo>
                <a:lnTo>
                  <a:pt x="3" y="243"/>
                </a:lnTo>
                <a:lnTo>
                  <a:pt x="0" y="224"/>
                </a:lnTo>
                <a:lnTo>
                  <a:pt x="0" y="61"/>
                </a:lnTo>
                <a:lnTo>
                  <a:pt x="3" y="42"/>
                </a:lnTo>
                <a:lnTo>
                  <a:pt x="12" y="25"/>
                </a:lnTo>
                <a:lnTo>
                  <a:pt x="25" y="11"/>
                </a:lnTo>
                <a:lnTo>
                  <a:pt x="42" y="4"/>
                </a:lnTo>
                <a:lnTo>
                  <a:pt x="62"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0" name="Freeform 10"/>
          <p:cNvSpPr>
            <a:spLocks/>
          </p:cNvSpPr>
          <p:nvPr userDrawn="1"/>
        </p:nvSpPr>
        <p:spPr bwMode="auto">
          <a:xfrm>
            <a:off x="4569248" y="4203183"/>
            <a:ext cx="122461" cy="609423"/>
          </a:xfrm>
          <a:custGeom>
            <a:avLst/>
            <a:gdLst>
              <a:gd name="T0" fmla="*/ 42 w 85"/>
              <a:gd name="T1" fmla="*/ 0 h 423"/>
              <a:gd name="T2" fmla="*/ 59 w 85"/>
              <a:gd name="T3" fmla="*/ 4 h 423"/>
              <a:gd name="T4" fmla="*/ 72 w 85"/>
              <a:gd name="T5" fmla="*/ 13 h 423"/>
              <a:gd name="T6" fmla="*/ 81 w 85"/>
              <a:gd name="T7" fmla="*/ 27 h 423"/>
              <a:gd name="T8" fmla="*/ 85 w 85"/>
              <a:gd name="T9" fmla="*/ 44 h 423"/>
              <a:gd name="T10" fmla="*/ 85 w 85"/>
              <a:gd name="T11" fmla="*/ 380 h 423"/>
              <a:gd name="T12" fmla="*/ 81 w 85"/>
              <a:gd name="T13" fmla="*/ 397 h 423"/>
              <a:gd name="T14" fmla="*/ 72 w 85"/>
              <a:gd name="T15" fmla="*/ 410 h 423"/>
              <a:gd name="T16" fmla="*/ 59 w 85"/>
              <a:gd name="T17" fmla="*/ 419 h 423"/>
              <a:gd name="T18" fmla="*/ 42 w 85"/>
              <a:gd name="T19" fmla="*/ 423 h 423"/>
              <a:gd name="T20" fmla="*/ 26 w 85"/>
              <a:gd name="T21" fmla="*/ 419 h 423"/>
              <a:gd name="T22" fmla="*/ 11 w 85"/>
              <a:gd name="T23" fmla="*/ 410 h 423"/>
              <a:gd name="T24" fmla="*/ 2 w 85"/>
              <a:gd name="T25" fmla="*/ 397 h 423"/>
              <a:gd name="T26" fmla="*/ 0 w 85"/>
              <a:gd name="T27" fmla="*/ 380 h 423"/>
              <a:gd name="T28" fmla="*/ 0 w 85"/>
              <a:gd name="T29" fmla="*/ 44 h 423"/>
              <a:gd name="T30" fmla="*/ 2 w 85"/>
              <a:gd name="T31" fmla="*/ 27 h 423"/>
              <a:gd name="T32" fmla="*/ 11 w 85"/>
              <a:gd name="T33" fmla="*/ 13 h 423"/>
              <a:gd name="T34" fmla="*/ 26 w 85"/>
              <a:gd name="T35" fmla="*/ 4 h 423"/>
              <a:gd name="T36" fmla="*/ 42 w 85"/>
              <a:gd name="T37"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5" h="423">
                <a:moveTo>
                  <a:pt x="42" y="0"/>
                </a:moveTo>
                <a:lnTo>
                  <a:pt x="59" y="4"/>
                </a:lnTo>
                <a:lnTo>
                  <a:pt x="72" y="13"/>
                </a:lnTo>
                <a:lnTo>
                  <a:pt x="81" y="27"/>
                </a:lnTo>
                <a:lnTo>
                  <a:pt x="85" y="44"/>
                </a:lnTo>
                <a:lnTo>
                  <a:pt x="85" y="380"/>
                </a:lnTo>
                <a:lnTo>
                  <a:pt x="81" y="397"/>
                </a:lnTo>
                <a:lnTo>
                  <a:pt x="72" y="410"/>
                </a:lnTo>
                <a:lnTo>
                  <a:pt x="59" y="419"/>
                </a:lnTo>
                <a:lnTo>
                  <a:pt x="42" y="423"/>
                </a:lnTo>
                <a:lnTo>
                  <a:pt x="26" y="419"/>
                </a:lnTo>
                <a:lnTo>
                  <a:pt x="11" y="410"/>
                </a:lnTo>
                <a:lnTo>
                  <a:pt x="2" y="397"/>
                </a:lnTo>
                <a:lnTo>
                  <a:pt x="0" y="380"/>
                </a:lnTo>
                <a:lnTo>
                  <a:pt x="0" y="44"/>
                </a:lnTo>
                <a:lnTo>
                  <a:pt x="2" y="27"/>
                </a:lnTo>
                <a:lnTo>
                  <a:pt x="11" y="13"/>
                </a:lnTo>
                <a:lnTo>
                  <a:pt x="26" y="4"/>
                </a:lnTo>
                <a:lnTo>
                  <a:pt x="42" y="0"/>
                </a:lnTo>
                <a:close/>
              </a:path>
            </a:pathLst>
          </a:custGeom>
          <a:solidFill>
            <a:schemeClr val="bg1">
              <a:lumMod val="50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1" name="Freeform 11"/>
          <p:cNvSpPr>
            <a:spLocks/>
          </p:cNvSpPr>
          <p:nvPr userDrawn="1"/>
        </p:nvSpPr>
        <p:spPr bwMode="auto">
          <a:xfrm>
            <a:off x="1997569" y="1313407"/>
            <a:ext cx="2645155" cy="5077084"/>
          </a:xfrm>
          <a:custGeom>
            <a:avLst/>
            <a:gdLst>
              <a:gd name="T0" fmla="*/ 1141 w 1836"/>
              <a:gd name="T1" fmla="*/ 5 h 3524"/>
              <a:gd name="T2" fmla="*/ 1354 w 1836"/>
              <a:gd name="T3" fmla="*/ 24 h 3524"/>
              <a:gd name="T4" fmla="*/ 1436 w 1836"/>
              <a:gd name="T5" fmla="*/ 59 h 3524"/>
              <a:gd name="T6" fmla="*/ 1480 w 1836"/>
              <a:gd name="T7" fmla="*/ 132 h 3524"/>
              <a:gd name="T8" fmla="*/ 1489 w 1836"/>
              <a:gd name="T9" fmla="*/ 221 h 3524"/>
              <a:gd name="T10" fmla="*/ 1504 w 1836"/>
              <a:gd name="T11" fmla="*/ 384 h 3524"/>
              <a:gd name="T12" fmla="*/ 1545 w 1836"/>
              <a:gd name="T13" fmla="*/ 528 h 3524"/>
              <a:gd name="T14" fmla="*/ 1618 w 1836"/>
              <a:gd name="T15" fmla="*/ 653 h 3524"/>
              <a:gd name="T16" fmla="*/ 1697 w 1836"/>
              <a:gd name="T17" fmla="*/ 725 h 3524"/>
              <a:gd name="T18" fmla="*/ 1760 w 1836"/>
              <a:gd name="T19" fmla="*/ 776 h 3524"/>
              <a:gd name="T20" fmla="*/ 1821 w 1836"/>
              <a:gd name="T21" fmla="*/ 871 h 3524"/>
              <a:gd name="T22" fmla="*/ 1836 w 1836"/>
              <a:gd name="T23" fmla="*/ 2546 h 3524"/>
              <a:gd name="T24" fmla="*/ 1821 w 1836"/>
              <a:gd name="T25" fmla="*/ 2630 h 3524"/>
              <a:gd name="T26" fmla="*/ 1761 w 1836"/>
              <a:gd name="T27" fmla="*/ 2739 h 3524"/>
              <a:gd name="T28" fmla="*/ 1665 w 1836"/>
              <a:gd name="T29" fmla="*/ 2821 h 3524"/>
              <a:gd name="T30" fmla="*/ 1592 w 1836"/>
              <a:gd name="T31" fmla="*/ 2896 h 3524"/>
              <a:gd name="T32" fmla="*/ 1529 w 1836"/>
              <a:gd name="T33" fmla="*/ 3033 h 3524"/>
              <a:gd name="T34" fmla="*/ 1507 w 1836"/>
              <a:gd name="T35" fmla="*/ 3168 h 3524"/>
              <a:gd name="T36" fmla="*/ 1497 w 1836"/>
              <a:gd name="T37" fmla="*/ 3294 h 3524"/>
              <a:gd name="T38" fmla="*/ 1473 w 1836"/>
              <a:gd name="T39" fmla="*/ 3392 h 3524"/>
              <a:gd name="T40" fmla="*/ 1429 w 1836"/>
              <a:gd name="T41" fmla="*/ 3455 h 3524"/>
              <a:gd name="T42" fmla="*/ 1346 w 1836"/>
              <a:gd name="T43" fmla="*/ 3494 h 3524"/>
              <a:gd name="T44" fmla="*/ 1247 w 1836"/>
              <a:gd name="T45" fmla="*/ 3508 h 3524"/>
              <a:gd name="T46" fmla="*/ 918 w 1836"/>
              <a:gd name="T47" fmla="*/ 3524 h 3524"/>
              <a:gd name="T48" fmla="*/ 589 w 1836"/>
              <a:gd name="T49" fmla="*/ 3508 h 3524"/>
              <a:gd name="T50" fmla="*/ 490 w 1836"/>
              <a:gd name="T51" fmla="*/ 3494 h 3524"/>
              <a:gd name="T52" fmla="*/ 407 w 1836"/>
              <a:gd name="T53" fmla="*/ 3455 h 3524"/>
              <a:gd name="T54" fmla="*/ 363 w 1836"/>
              <a:gd name="T55" fmla="*/ 3392 h 3524"/>
              <a:gd name="T56" fmla="*/ 339 w 1836"/>
              <a:gd name="T57" fmla="*/ 3294 h 3524"/>
              <a:gd name="T58" fmla="*/ 329 w 1836"/>
              <a:gd name="T59" fmla="*/ 3168 h 3524"/>
              <a:gd name="T60" fmla="*/ 307 w 1836"/>
              <a:gd name="T61" fmla="*/ 3033 h 3524"/>
              <a:gd name="T62" fmla="*/ 244 w 1836"/>
              <a:gd name="T63" fmla="*/ 2896 h 3524"/>
              <a:gd name="T64" fmla="*/ 171 w 1836"/>
              <a:gd name="T65" fmla="*/ 2821 h 3524"/>
              <a:gd name="T66" fmla="*/ 87 w 1836"/>
              <a:gd name="T67" fmla="*/ 2744 h 3524"/>
              <a:gd name="T68" fmla="*/ 34 w 1836"/>
              <a:gd name="T69" fmla="*/ 2676 h 3524"/>
              <a:gd name="T70" fmla="*/ 6 w 1836"/>
              <a:gd name="T71" fmla="*/ 2589 h 3524"/>
              <a:gd name="T72" fmla="*/ 0 w 1836"/>
              <a:gd name="T73" fmla="*/ 943 h 3524"/>
              <a:gd name="T74" fmla="*/ 30 w 1836"/>
              <a:gd name="T75" fmla="*/ 836 h 3524"/>
              <a:gd name="T76" fmla="*/ 104 w 1836"/>
              <a:gd name="T77" fmla="*/ 750 h 3524"/>
              <a:gd name="T78" fmla="*/ 144 w 1836"/>
              <a:gd name="T79" fmla="*/ 721 h 3524"/>
              <a:gd name="T80" fmla="*/ 240 w 1836"/>
              <a:gd name="T81" fmla="*/ 623 h 3524"/>
              <a:gd name="T82" fmla="*/ 305 w 1836"/>
              <a:gd name="T83" fmla="*/ 487 h 3524"/>
              <a:gd name="T84" fmla="*/ 338 w 1836"/>
              <a:gd name="T85" fmla="*/ 335 h 3524"/>
              <a:gd name="T86" fmla="*/ 347 w 1836"/>
              <a:gd name="T87" fmla="*/ 204 h 3524"/>
              <a:gd name="T88" fmla="*/ 367 w 1836"/>
              <a:gd name="T89" fmla="*/ 103 h 3524"/>
              <a:gd name="T90" fmla="*/ 423 w 1836"/>
              <a:gd name="T91" fmla="*/ 43 h 3524"/>
              <a:gd name="T92" fmla="*/ 517 w 1836"/>
              <a:gd name="T93" fmla="*/ 18 h 3524"/>
              <a:gd name="T94" fmla="*/ 843 w 1836"/>
              <a:gd name="T95" fmla="*/ 0 h 3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836" h="3524">
                <a:moveTo>
                  <a:pt x="843" y="0"/>
                </a:moveTo>
                <a:lnTo>
                  <a:pt x="993" y="0"/>
                </a:lnTo>
                <a:lnTo>
                  <a:pt x="1141" y="5"/>
                </a:lnTo>
                <a:lnTo>
                  <a:pt x="1287" y="16"/>
                </a:lnTo>
                <a:lnTo>
                  <a:pt x="1319" y="18"/>
                </a:lnTo>
                <a:lnTo>
                  <a:pt x="1354" y="24"/>
                </a:lnTo>
                <a:lnTo>
                  <a:pt x="1385" y="31"/>
                </a:lnTo>
                <a:lnTo>
                  <a:pt x="1413" y="43"/>
                </a:lnTo>
                <a:lnTo>
                  <a:pt x="1436" y="59"/>
                </a:lnTo>
                <a:lnTo>
                  <a:pt x="1455" y="80"/>
                </a:lnTo>
                <a:lnTo>
                  <a:pt x="1469" y="103"/>
                </a:lnTo>
                <a:lnTo>
                  <a:pt x="1480" y="132"/>
                </a:lnTo>
                <a:lnTo>
                  <a:pt x="1486" y="166"/>
                </a:lnTo>
                <a:lnTo>
                  <a:pt x="1489" y="204"/>
                </a:lnTo>
                <a:lnTo>
                  <a:pt x="1489" y="221"/>
                </a:lnTo>
                <a:lnTo>
                  <a:pt x="1493" y="284"/>
                </a:lnTo>
                <a:lnTo>
                  <a:pt x="1498" y="334"/>
                </a:lnTo>
                <a:lnTo>
                  <a:pt x="1504" y="384"/>
                </a:lnTo>
                <a:lnTo>
                  <a:pt x="1515" y="432"/>
                </a:lnTo>
                <a:lnTo>
                  <a:pt x="1528" y="480"/>
                </a:lnTo>
                <a:lnTo>
                  <a:pt x="1545" y="528"/>
                </a:lnTo>
                <a:lnTo>
                  <a:pt x="1565" y="572"/>
                </a:lnTo>
                <a:lnTo>
                  <a:pt x="1590" y="614"/>
                </a:lnTo>
                <a:lnTo>
                  <a:pt x="1618" y="653"/>
                </a:lnTo>
                <a:lnTo>
                  <a:pt x="1652" y="689"/>
                </a:lnTo>
                <a:lnTo>
                  <a:pt x="1692" y="721"/>
                </a:lnTo>
                <a:lnTo>
                  <a:pt x="1697" y="725"/>
                </a:lnTo>
                <a:lnTo>
                  <a:pt x="1703" y="729"/>
                </a:lnTo>
                <a:lnTo>
                  <a:pt x="1732" y="750"/>
                </a:lnTo>
                <a:lnTo>
                  <a:pt x="1760" y="776"/>
                </a:lnTo>
                <a:lnTo>
                  <a:pt x="1785" y="805"/>
                </a:lnTo>
                <a:lnTo>
                  <a:pt x="1806" y="836"/>
                </a:lnTo>
                <a:lnTo>
                  <a:pt x="1821" y="871"/>
                </a:lnTo>
                <a:lnTo>
                  <a:pt x="1832" y="906"/>
                </a:lnTo>
                <a:lnTo>
                  <a:pt x="1836" y="943"/>
                </a:lnTo>
                <a:lnTo>
                  <a:pt x="1836" y="2546"/>
                </a:lnTo>
                <a:lnTo>
                  <a:pt x="1834" y="2568"/>
                </a:lnTo>
                <a:lnTo>
                  <a:pt x="1830" y="2589"/>
                </a:lnTo>
                <a:lnTo>
                  <a:pt x="1821" y="2630"/>
                </a:lnTo>
                <a:lnTo>
                  <a:pt x="1806" y="2669"/>
                </a:lnTo>
                <a:lnTo>
                  <a:pt x="1786" y="2705"/>
                </a:lnTo>
                <a:lnTo>
                  <a:pt x="1761" y="2739"/>
                </a:lnTo>
                <a:lnTo>
                  <a:pt x="1731" y="2769"/>
                </a:lnTo>
                <a:lnTo>
                  <a:pt x="1700" y="2796"/>
                </a:lnTo>
                <a:lnTo>
                  <a:pt x="1665" y="2821"/>
                </a:lnTo>
                <a:lnTo>
                  <a:pt x="1646" y="2835"/>
                </a:lnTo>
                <a:lnTo>
                  <a:pt x="1628" y="2850"/>
                </a:lnTo>
                <a:lnTo>
                  <a:pt x="1592" y="2896"/>
                </a:lnTo>
                <a:lnTo>
                  <a:pt x="1566" y="2941"/>
                </a:lnTo>
                <a:lnTo>
                  <a:pt x="1545" y="2987"/>
                </a:lnTo>
                <a:lnTo>
                  <a:pt x="1529" y="3033"/>
                </a:lnTo>
                <a:lnTo>
                  <a:pt x="1519" y="3079"/>
                </a:lnTo>
                <a:lnTo>
                  <a:pt x="1511" y="3125"/>
                </a:lnTo>
                <a:lnTo>
                  <a:pt x="1507" y="3168"/>
                </a:lnTo>
                <a:lnTo>
                  <a:pt x="1503" y="3211"/>
                </a:lnTo>
                <a:lnTo>
                  <a:pt x="1501" y="3253"/>
                </a:lnTo>
                <a:lnTo>
                  <a:pt x="1497" y="3294"/>
                </a:lnTo>
                <a:lnTo>
                  <a:pt x="1491" y="3332"/>
                </a:lnTo>
                <a:lnTo>
                  <a:pt x="1482" y="3367"/>
                </a:lnTo>
                <a:lnTo>
                  <a:pt x="1473" y="3392"/>
                </a:lnTo>
                <a:lnTo>
                  <a:pt x="1463" y="3415"/>
                </a:lnTo>
                <a:lnTo>
                  <a:pt x="1447" y="3436"/>
                </a:lnTo>
                <a:lnTo>
                  <a:pt x="1429" y="3455"/>
                </a:lnTo>
                <a:lnTo>
                  <a:pt x="1406" y="3470"/>
                </a:lnTo>
                <a:lnTo>
                  <a:pt x="1379" y="3483"/>
                </a:lnTo>
                <a:lnTo>
                  <a:pt x="1346" y="3494"/>
                </a:lnTo>
                <a:lnTo>
                  <a:pt x="1307" y="3500"/>
                </a:lnTo>
                <a:lnTo>
                  <a:pt x="1285" y="3503"/>
                </a:lnTo>
                <a:lnTo>
                  <a:pt x="1247" y="3508"/>
                </a:lnTo>
                <a:lnTo>
                  <a:pt x="1139" y="3517"/>
                </a:lnTo>
                <a:lnTo>
                  <a:pt x="1029" y="3523"/>
                </a:lnTo>
                <a:lnTo>
                  <a:pt x="918" y="3524"/>
                </a:lnTo>
                <a:lnTo>
                  <a:pt x="807" y="3523"/>
                </a:lnTo>
                <a:lnTo>
                  <a:pt x="697" y="3517"/>
                </a:lnTo>
                <a:lnTo>
                  <a:pt x="589" y="3508"/>
                </a:lnTo>
                <a:lnTo>
                  <a:pt x="551" y="3503"/>
                </a:lnTo>
                <a:lnTo>
                  <a:pt x="529" y="3500"/>
                </a:lnTo>
                <a:lnTo>
                  <a:pt x="490" y="3494"/>
                </a:lnTo>
                <a:lnTo>
                  <a:pt x="457" y="3483"/>
                </a:lnTo>
                <a:lnTo>
                  <a:pt x="430" y="3470"/>
                </a:lnTo>
                <a:lnTo>
                  <a:pt x="407" y="3455"/>
                </a:lnTo>
                <a:lnTo>
                  <a:pt x="389" y="3436"/>
                </a:lnTo>
                <a:lnTo>
                  <a:pt x="373" y="3415"/>
                </a:lnTo>
                <a:lnTo>
                  <a:pt x="363" y="3392"/>
                </a:lnTo>
                <a:lnTo>
                  <a:pt x="354" y="3367"/>
                </a:lnTo>
                <a:lnTo>
                  <a:pt x="345" y="3332"/>
                </a:lnTo>
                <a:lnTo>
                  <a:pt x="339" y="3294"/>
                </a:lnTo>
                <a:lnTo>
                  <a:pt x="335" y="3253"/>
                </a:lnTo>
                <a:lnTo>
                  <a:pt x="333" y="3211"/>
                </a:lnTo>
                <a:lnTo>
                  <a:pt x="329" y="3168"/>
                </a:lnTo>
                <a:lnTo>
                  <a:pt x="325" y="3125"/>
                </a:lnTo>
                <a:lnTo>
                  <a:pt x="317" y="3079"/>
                </a:lnTo>
                <a:lnTo>
                  <a:pt x="307" y="3033"/>
                </a:lnTo>
                <a:lnTo>
                  <a:pt x="291" y="2987"/>
                </a:lnTo>
                <a:lnTo>
                  <a:pt x="270" y="2941"/>
                </a:lnTo>
                <a:lnTo>
                  <a:pt x="244" y="2896"/>
                </a:lnTo>
                <a:lnTo>
                  <a:pt x="208" y="2850"/>
                </a:lnTo>
                <a:lnTo>
                  <a:pt x="190" y="2835"/>
                </a:lnTo>
                <a:lnTo>
                  <a:pt x="171" y="2821"/>
                </a:lnTo>
                <a:lnTo>
                  <a:pt x="142" y="2800"/>
                </a:lnTo>
                <a:lnTo>
                  <a:pt x="113" y="2774"/>
                </a:lnTo>
                <a:lnTo>
                  <a:pt x="87" y="2744"/>
                </a:lnTo>
                <a:lnTo>
                  <a:pt x="66" y="2724"/>
                </a:lnTo>
                <a:lnTo>
                  <a:pt x="47" y="2701"/>
                </a:lnTo>
                <a:lnTo>
                  <a:pt x="34" y="2676"/>
                </a:lnTo>
                <a:lnTo>
                  <a:pt x="23" y="2648"/>
                </a:lnTo>
                <a:lnTo>
                  <a:pt x="13" y="2619"/>
                </a:lnTo>
                <a:lnTo>
                  <a:pt x="6" y="2589"/>
                </a:lnTo>
                <a:lnTo>
                  <a:pt x="2" y="2568"/>
                </a:lnTo>
                <a:lnTo>
                  <a:pt x="0" y="2546"/>
                </a:lnTo>
                <a:lnTo>
                  <a:pt x="0" y="943"/>
                </a:lnTo>
                <a:lnTo>
                  <a:pt x="4" y="906"/>
                </a:lnTo>
                <a:lnTo>
                  <a:pt x="15" y="871"/>
                </a:lnTo>
                <a:lnTo>
                  <a:pt x="30" y="836"/>
                </a:lnTo>
                <a:lnTo>
                  <a:pt x="51" y="805"/>
                </a:lnTo>
                <a:lnTo>
                  <a:pt x="76" y="776"/>
                </a:lnTo>
                <a:lnTo>
                  <a:pt x="104" y="750"/>
                </a:lnTo>
                <a:lnTo>
                  <a:pt x="133" y="729"/>
                </a:lnTo>
                <a:lnTo>
                  <a:pt x="139" y="725"/>
                </a:lnTo>
                <a:lnTo>
                  <a:pt x="144" y="721"/>
                </a:lnTo>
                <a:lnTo>
                  <a:pt x="180" y="692"/>
                </a:lnTo>
                <a:lnTo>
                  <a:pt x="210" y="662"/>
                </a:lnTo>
                <a:lnTo>
                  <a:pt x="240" y="623"/>
                </a:lnTo>
                <a:lnTo>
                  <a:pt x="266" y="581"/>
                </a:lnTo>
                <a:lnTo>
                  <a:pt x="288" y="535"/>
                </a:lnTo>
                <a:lnTo>
                  <a:pt x="305" y="487"/>
                </a:lnTo>
                <a:lnTo>
                  <a:pt x="320" y="437"/>
                </a:lnTo>
                <a:lnTo>
                  <a:pt x="330" y="386"/>
                </a:lnTo>
                <a:lnTo>
                  <a:pt x="338" y="335"/>
                </a:lnTo>
                <a:lnTo>
                  <a:pt x="343" y="284"/>
                </a:lnTo>
                <a:lnTo>
                  <a:pt x="347" y="221"/>
                </a:lnTo>
                <a:lnTo>
                  <a:pt x="347" y="204"/>
                </a:lnTo>
                <a:lnTo>
                  <a:pt x="350" y="166"/>
                </a:lnTo>
                <a:lnTo>
                  <a:pt x="356" y="132"/>
                </a:lnTo>
                <a:lnTo>
                  <a:pt x="367" y="103"/>
                </a:lnTo>
                <a:lnTo>
                  <a:pt x="381" y="80"/>
                </a:lnTo>
                <a:lnTo>
                  <a:pt x="400" y="59"/>
                </a:lnTo>
                <a:lnTo>
                  <a:pt x="423" y="43"/>
                </a:lnTo>
                <a:lnTo>
                  <a:pt x="451" y="31"/>
                </a:lnTo>
                <a:lnTo>
                  <a:pt x="482" y="24"/>
                </a:lnTo>
                <a:lnTo>
                  <a:pt x="517" y="18"/>
                </a:lnTo>
                <a:lnTo>
                  <a:pt x="549" y="16"/>
                </a:lnTo>
                <a:lnTo>
                  <a:pt x="695" y="5"/>
                </a:lnTo>
                <a:lnTo>
                  <a:pt x="843" y="0"/>
                </a:lnTo>
                <a:close/>
              </a:path>
            </a:pathLst>
          </a:custGeom>
          <a:pattFill prst="wdUpDiag">
            <a:fgClr>
              <a:srgbClr val="C8DB46"/>
            </a:fgClr>
            <a:bgClr>
              <a:srgbClr val="D0E546"/>
            </a:bgClr>
          </a:patt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2" name="Freeform 12"/>
          <p:cNvSpPr>
            <a:spLocks/>
          </p:cNvSpPr>
          <p:nvPr userDrawn="1"/>
        </p:nvSpPr>
        <p:spPr bwMode="auto">
          <a:xfrm>
            <a:off x="1997569" y="2277247"/>
            <a:ext cx="2645155" cy="3149406"/>
          </a:xfrm>
          <a:custGeom>
            <a:avLst/>
            <a:gdLst>
              <a:gd name="T0" fmla="*/ 1498 w 1836"/>
              <a:gd name="T1" fmla="*/ 0 h 2186"/>
              <a:gd name="T2" fmla="*/ 1563 w 1836"/>
              <a:gd name="T3" fmla="*/ 1 h 2186"/>
              <a:gd name="T4" fmla="*/ 1614 w 1836"/>
              <a:gd name="T5" fmla="*/ 10 h 2186"/>
              <a:gd name="T6" fmla="*/ 1664 w 1836"/>
              <a:gd name="T7" fmla="*/ 34 h 2186"/>
              <a:gd name="T8" fmla="*/ 1697 w 1836"/>
              <a:gd name="T9" fmla="*/ 56 h 2186"/>
              <a:gd name="T10" fmla="*/ 1732 w 1836"/>
              <a:gd name="T11" fmla="*/ 81 h 2186"/>
              <a:gd name="T12" fmla="*/ 1785 w 1836"/>
              <a:gd name="T13" fmla="*/ 136 h 2186"/>
              <a:gd name="T14" fmla="*/ 1821 w 1836"/>
              <a:gd name="T15" fmla="*/ 202 h 2186"/>
              <a:gd name="T16" fmla="*/ 1836 w 1836"/>
              <a:gd name="T17" fmla="*/ 274 h 2186"/>
              <a:gd name="T18" fmla="*/ 1834 w 1836"/>
              <a:gd name="T19" fmla="*/ 1899 h 2186"/>
              <a:gd name="T20" fmla="*/ 1821 w 1836"/>
              <a:gd name="T21" fmla="*/ 1961 h 2186"/>
              <a:gd name="T22" fmla="*/ 1786 w 1836"/>
              <a:gd name="T23" fmla="*/ 2036 h 2186"/>
              <a:gd name="T24" fmla="*/ 1731 w 1836"/>
              <a:gd name="T25" fmla="*/ 2100 h 2186"/>
              <a:gd name="T26" fmla="*/ 1665 w 1836"/>
              <a:gd name="T27" fmla="*/ 2152 h 2186"/>
              <a:gd name="T28" fmla="*/ 1604 w 1836"/>
              <a:gd name="T29" fmla="*/ 2178 h 2186"/>
              <a:gd name="T30" fmla="*/ 1537 w 1836"/>
              <a:gd name="T31" fmla="*/ 2186 h 2186"/>
              <a:gd name="T32" fmla="*/ 338 w 1836"/>
              <a:gd name="T33" fmla="*/ 2186 h 2186"/>
              <a:gd name="T34" fmla="*/ 231 w 1836"/>
              <a:gd name="T35" fmla="*/ 2176 h 2186"/>
              <a:gd name="T36" fmla="*/ 177 w 1836"/>
              <a:gd name="T37" fmla="*/ 2157 h 2186"/>
              <a:gd name="T38" fmla="*/ 136 w 1836"/>
              <a:gd name="T39" fmla="*/ 2127 h 2186"/>
              <a:gd name="T40" fmla="*/ 75 w 1836"/>
              <a:gd name="T41" fmla="*/ 2070 h 2186"/>
              <a:gd name="T42" fmla="*/ 30 w 1836"/>
              <a:gd name="T43" fmla="*/ 2000 h 2186"/>
              <a:gd name="T44" fmla="*/ 6 w 1836"/>
              <a:gd name="T45" fmla="*/ 1920 h 2186"/>
              <a:gd name="T46" fmla="*/ 0 w 1836"/>
              <a:gd name="T47" fmla="*/ 1877 h 2186"/>
              <a:gd name="T48" fmla="*/ 4 w 1836"/>
              <a:gd name="T49" fmla="*/ 237 h 2186"/>
              <a:gd name="T50" fmla="*/ 30 w 1836"/>
              <a:gd name="T51" fmla="*/ 167 h 2186"/>
              <a:gd name="T52" fmla="*/ 76 w 1836"/>
              <a:gd name="T53" fmla="*/ 107 h 2186"/>
              <a:gd name="T54" fmla="*/ 133 w 1836"/>
              <a:gd name="T55" fmla="*/ 60 h 2186"/>
              <a:gd name="T56" fmla="*/ 144 w 1836"/>
              <a:gd name="T57" fmla="*/ 52 h 2186"/>
              <a:gd name="T58" fmla="*/ 207 w 1836"/>
              <a:gd name="T59" fmla="*/ 17 h 2186"/>
              <a:gd name="T60" fmla="*/ 271 w 1836"/>
              <a:gd name="T61" fmla="*/ 3 h 2186"/>
              <a:gd name="T62" fmla="*/ 345 w 1836"/>
              <a:gd name="T63" fmla="*/ 0 h 2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36" h="2186">
                <a:moveTo>
                  <a:pt x="345" y="0"/>
                </a:moveTo>
                <a:lnTo>
                  <a:pt x="1498" y="0"/>
                </a:lnTo>
                <a:lnTo>
                  <a:pt x="1533" y="0"/>
                </a:lnTo>
                <a:lnTo>
                  <a:pt x="1563" y="1"/>
                </a:lnTo>
                <a:lnTo>
                  <a:pt x="1590" y="5"/>
                </a:lnTo>
                <a:lnTo>
                  <a:pt x="1614" y="10"/>
                </a:lnTo>
                <a:lnTo>
                  <a:pt x="1639" y="21"/>
                </a:lnTo>
                <a:lnTo>
                  <a:pt x="1664" y="34"/>
                </a:lnTo>
                <a:lnTo>
                  <a:pt x="1692" y="52"/>
                </a:lnTo>
                <a:lnTo>
                  <a:pt x="1697" y="56"/>
                </a:lnTo>
                <a:lnTo>
                  <a:pt x="1703" y="60"/>
                </a:lnTo>
                <a:lnTo>
                  <a:pt x="1732" y="81"/>
                </a:lnTo>
                <a:lnTo>
                  <a:pt x="1760" y="107"/>
                </a:lnTo>
                <a:lnTo>
                  <a:pt x="1785" y="136"/>
                </a:lnTo>
                <a:lnTo>
                  <a:pt x="1806" y="167"/>
                </a:lnTo>
                <a:lnTo>
                  <a:pt x="1821" y="202"/>
                </a:lnTo>
                <a:lnTo>
                  <a:pt x="1832" y="237"/>
                </a:lnTo>
                <a:lnTo>
                  <a:pt x="1836" y="274"/>
                </a:lnTo>
                <a:lnTo>
                  <a:pt x="1836" y="1877"/>
                </a:lnTo>
                <a:lnTo>
                  <a:pt x="1834" y="1899"/>
                </a:lnTo>
                <a:lnTo>
                  <a:pt x="1830" y="1920"/>
                </a:lnTo>
                <a:lnTo>
                  <a:pt x="1821" y="1961"/>
                </a:lnTo>
                <a:lnTo>
                  <a:pt x="1806" y="2000"/>
                </a:lnTo>
                <a:lnTo>
                  <a:pt x="1786" y="2036"/>
                </a:lnTo>
                <a:lnTo>
                  <a:pt x="1761" y="2070"/>
                </a:lnTo>
                <a:lnTo>
                  <a:pt x="1731" y="2100"/>
                </a:lnTo>
                <a:lnTo>
                  <a:pt x="1700" y="2127"/>
                </a:lnTo>
                <a:lnTo>
                  <a:pt x="1665" y="2152"/>
                </a:lnTo>
                <a:lnTo>
                  <a:pt x="1635" y="2168"/>
                </a:lnTo>
                <a:lnTo>
                  <a:pt x="1604" y="2178"/>
                </a:lnTo>
                <a:lnTo>
                  <a:pt x="1571" y="2183"/>
                </a:lnTo>
                <a:lnTo>
                  <a:pt x="1537" y="2186"/>
                </a:lnTo>
                <a:lnTo>
                  <a:pt x="1502" y="2186"/>
                </a:lnTo>
                <a:lnTo>
                  <a:pt x="338" y="2186"/>
                </a:lnTo>
                <a:lnTo>
                  <a:pt x="282" y="2183"/>
                </a:lnTo>
                <a:lnTo>
                  <a:pt x="231" y="2176"/>
                </a:lnTo>
                <a:lnTo>
                  <a:pt x="185" y="2163"/>
                </a:lnTo>
                <a:lnTo>
                  <a:pt x="177" y="2157"/>
                </a:lnTo>
                <a:lnTo>
                  <a:pt x="171" y="2152"/>
                </a:lnTo>
                <a:lnTo>
                  <a:pt x="136" y="2127"/>
                </a:lnTo>
                <a:lnTo>
                  <a:pt x="105" y="2100"/>
                </a:lnTo>
                <a:lnTo>
                  <a:pt x="75" y="2070"/>
                </a:lnTo>
                <a:lnTo>
                  <a:pt x="50" y="2036"/>
                </a:lnTo>
                <a:lnTo>
                  <a:pt x="30" y="2000"/>
                </a:lnTo>
                <a:lnTo>
                  <a:pt x="15" y="1961"/>
                </a:lnTo>
                <a:lnTo>
                  <a:pt x="6" y="1920"/>
                </a:lnTo>
                <a:lnTo>
                  <a:pt x="2" y="1899"/>
                </a:lnTo>
                <a:lnTo>
                  <a:pt x="0" y="1877"/>
                </a:lnTo>
                <a:lnTo>
                  <a:pt x="0" y="274"/>
                </a:lnTo>
                <a:lnTo>
                  <a:pt x="4" y="237"/>
                </a:lnTo>
                <a:lnTo>
                  <a:pt x="15" y="202"/>
                </a:lnTo>
                <a:lnTo>
                  <a:pt x="30" y="167"/>
                </a:lnTo>
                <a:lnTo>
                  <a:pt x="51" y="136"/>
                </a:lnTo>
                <a:lnTo>
                  <a:pt x="76" y="107"/>
                </a:lnTo>
                <a:lnTo>
                  <a:pt x="104" y="81"/>
                </a:lnTo>
                <a:lnTo>
                  <a:pt x="133" y="60"/>
                </a:lnTo>
                <a:lnTo>
                  <a:pt x="139" y="56"/>
                </a:lnTo>
                <a:lnTo>
                  <a:pt x="144" y="52"/>
                </a:lnTo>
                <a:lnTo>
                  <a:pt x="176" y="31"/>
                </a:lnTo>
                <a:lnTo>
                  <a:pt x="207" y="17"/>
                </a:lnTo>
                <a:lnTo>
                  <a:pt x="239" y="8"/>
                </a:lnTo>
                <a:lnTo>
                  <a:pt x="271" y="3"/>
                </a:lnTo>
                <a:lnTo>
                  <a:pt x="307" y="0"/>
                </a:lnTo>
                <a:lnTo>
                  <a:pt x="345" y="0"/>
                </a:lnTo>
                <a:close/>
              </a:path>
            </a:pathLst>
          </a:custGeom>
          <a:solidFill>
            <a:schemeClr val="bg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43" name="Freeform 13"/>
          <p:cNvSpPr>
            <a:spLocks/>
          </p:cNvSpPr>
          <p:nvPr userDrawn="1"/>
        </p:nvSpPr>
        <p:spPr bwMode="auto">
          <a:xfrm>
            <a:off x="2068165" y="2344960"/>
            <a:ext cx="2503965" cy="3013978"/>
          </a:xfrm>
          <a:custGeom>
            <a:avLst/>
            <a:gdLst>
              <a:gd name="T0" fmla="*/ 1449 w 1738"/>
              <a:gd name="T1" fmla="*/ 0 h 2092"/>
              <a:gd name="T2" fmla="*/ 1504 w 1738"/>
              <a:gd name="T3" fmla="*/ 1 h 2092"/>
              <a:gd name="T4" fmla="*/ 1548 w 1738"/>
              <a:gd name="T5" fmla="*/ 9 h 2092"/>
              <a:gd name="T6" fmla="*/ 1592 w 1738"/>
              <a:gd name="T7" fmla="*/ 29 h 2092"/>
              <a:gd name="T8" fmla="*/ 1619 w 1738"/>
              <a:gd name="T9" fmla="*/ 47 h 2092"/>
              <a:gd name="T10" fmla="*/ 1622 w 1738"/>
              <a:gd name="T11" fmla="*/ 48 h 2092"/>
              <a:gd name="T12" fmla="*/ 1656 w 1738"/>
              <a:gd name="T13" fmla="*/ 73 h 2092"/>
              <a:gd name="T14" fmla="*/ 1704 w 1738"/>
              <a:gd name="T15" fmla="*/ 128 h 2092"/>
              <a:gd name="T16" fmla="*/ 1734 w 1738"/>
              <a:gd name="T17" fmla="*/ 192 h 2092"/>
              <a:gd name="T18" fmla="*/ 1738 w 1738"/>
              <a:gd name="T19" fmla="*/ 1830 h 2092"/>
              <a:gd name="T20" fmla="*/ 1734 w 1738"/>
              <a:gd name="T21" fmla="*/ 1864 h 2092"/>
              <a:gd name="T22" fmla="*/ 1726 w 1738"/>
              <a:gd name="T23" fmla="*/ 1902 h 2092"/>
              <a:gd name="T24" fmla="*/ 1694 w 1738"/>
              <a:gd name="T25" fmla="*/ 1966 h 2092"/>
              <a:gd name="T26" fmla="*/ 1647 w 1738"/>
              <a:gd name="T27" fmla="*/ 2020 h 2092"/>
              <a:gd name="T28" fmla="*/ 1590 w 1738"/>
              <a:gd name="T29" fmla="*/ 2064 h 2092"/>
              <a:gd name="T30" fmla="*/ 1538 w 1738"/>
              <a:gd name="T31" fmla="*/ 2085 h 2092"/>
              <a:gd name="T32" fmla="*/ 1482 w 1738"/>
              <a:gd name="T33" fmla="*/ 2091 h 2092"/>
              <a:gd name="T34" fmla="*/ 289 w 1738"/>
              <a:gd name="T35" fmla="*/ 2092 h 2092"/>
              <a:gd name="T36" fmla="*/ 201 w 1738"/>
              <a:gd name="T37" fmla="*/ 2083 h 2092"/>
              <a:gd name="T38" fmla="*/ 148 w 1738"/>
              <a:gd name="T39" fmla="*/ 2064 h 2092"/>
              <a:gd name="T40" fmla="*/ 91 w 1738"/>
              <a:gd name="T41" fmla="*/ 2020 h 2092"/>
              <a:gd name="T42" fmla="*/ 44 w 1738"/>
              <a:gd name="T43" fmla="*/ 1965 h 2092"/>
              <a:gd name="T44" fmla="*/ 12 w 1738"/>
              <a:gd name="T45" fmla="*/ 1901 h 2092"/>
              <a:gd name="T46" fmla="*/ 4 w 1738"/>
              <a:gd name="T47" fmla="*/ 1864 h 2092"/>
              <a:gd name="T48" fmla="*/ 0 w 1738"/>
              <a:gd name="T49" fmla="*/ 1830 h 2092"/>
              <a:gd name="T50" fmla="*/ 4 w 1738"/>
              <a:gd name="T51" fmla="*/ 192 h 2092"/>
              <a:gd name="T52" fmla="*/ 34 w 1738"/>
              <a:gd name="T53" fmla="*/ 128 h 2092"/>
              <a:gd name="T54" fmla="*/ 82 w 1738"/>
              <a:gd name="T55" fmla="*/ 73 h 2092"/>
              <a:gd name="T56" fmla="*/ 116 w 1738"/>
              <a:gd name="T57" fmla="*/ 48 h 2092"/>
              <a:gd name="T58" fmla="*/ 119 w 1738"/>
              <a:gd name="T59" fmla="*/ 47 h 2092"/>
              <a:gd name="T60" fmla="*/ 150 w 1738"/>
              <a:gd name="T61" fmla="*/ 26 h 2092"/>
              <a:gd name="T62" fmla="*/ 204 w 1738"/>
              <a:gd name="T63" fmla="*/ 7 h 2092"/>
              <a:gd name="T64" fmla="*/ 263 w 1738"/>
              <a:gd name="T65" fmla="*/ 1 h 2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38" h="2092">
                <a:moveTo>
                  <a:pt x="296" y="0"/>
                </a:moveTo>
                <a:lnTo>
                  <a:pt x="1449" y="0"/>
                </a:lnTo>
                <a:lnTo>
                  <a:pt x="1479" y="1"/>
                </a:lnTo>
                <a:lnTo>
                  <a:pt x="1504" y="1"/>
                </a:lnTo>
                <a:lnTo>
                  <a:pt x="1527" y="4"/>
                </a:lnTo>
                <a:lnTo>
                  <a:pt x="1548" y="9"/>
                </a:lnTo>
                <a:lnTo>
                  <a:pt x="1569" y="17"/>
                </a:lnTo>
                <a:lnTo>
                  <a:pt x="1592" y="29"/>
                </a:lnTo>
                <a:lnTo>
                  <a:pt x="1615" y="45"/>
                </a:lnTo>
                <a:lnTo>
                  <a:pt x="1619" y="47"/>
                </a:lnTo>
                <a:lnTo>
                  <a:pt x="1620" y="48"/>
                </a:lnTo>
                <a:lnTo>
                  <a:pt x="1622" y="48"/>
                </a:lnTo>
                <a:lnTo>
                  <a:pt x="1628" y="54"/>
                </a:lnTo>
                <a:lnTo>
                  <a:pt x="1656" y="73"/>
                </a:lnTo>
                <a:lnTo>
                  <a:pt x="1682" y="98"/>
                </a:lnTo>
                <a:lnTo>
                  <a:pt x="1704" y="128"/>
                </a:lnTo>
                <a:lnTo>
                  <a:pt x="1723" y="160"/>
                </a:lnTo>
                <a:lnTo>
                  <a:pt x="1734" y="192"/>
                </a:lnTo>
                <a:lnTo>
                  <a:pt x="1738" y="227"/>
                </a:lnTo>
                <a:lnTo>
                  <a:pt x="1738" y="1830"/>
                </a:lnTo>
                <a:lnTo>
                  <a:pt x="1734" y="1863"/>
                </a:lnTo>
                <a:lnTo>
                  <a:pt x="1734" y="1864"/>
                </a:lnTo>
                <a:lnTo>
                  <a:pt x="1734" y="1867"/>
                </a:lnTo>
                <a:lnTo>
                  <a:pt x="1726" y="1902"/>
                </a:lnTo>
                <a:lnTo>
                  <a:pt x="1712" y="1935"/>
                </a:lnTo>
                <a:lnTo>
                  <a:pt x="1694" y="1966"/>
                </a:lnTo>
                <a:lnTo>
                  <a:pt x="1671" y="1994"/>
                </a:lnTo>
                <a:lnTo>
                  <a:pt x="1647" y="2020"/>
                </a:lnTo>
                <a:lnTo>
                  <a:pt x="1619" y="2044"/>
                </a:lnTo>
                <a:lnTo>
                  <a:pt x="1590" y="2064"/>
                </a:lnTo>
                <a:lnTo>
                  <a:pt x="1565" y="2078"/>
                </a:lnTo>
                <a:lnTo>
                  <a:pt x="1538" y="2085"/>
                </a:lnTo>
                <a:lnTo>
                  <a:pt x="1510" y="2089"/>
                </a:lnTo>
                <a:lnTo>
                  <a:pt x="1482" y="2091"/>
                </a:lnTo>
                <a:lnTo>
                  <a:pt x="1453" y="2092"/>
                </a:lnTo>
                <a:lnTo>
                  <a:pt x="289" y="2092"/>
                </a:lnTo>
                <a:lnTo>
                  <a:pt x="245" y="2089"/>
                </a:lnTo>
                <a:lnTo>
                  <a:pt x="201" y="2083"/>
                </a:lnTo>
                <a:lnTo>
                  <a:pt x="158" y="2072"/>
                </a:lnTo>
                <a:lnTo>
                  <a:pt x="148" y="2064"/>
                </a:lnTo>
                <a:lnTo>
                  <a:pt x="119" y="2044"/>
                </a:lnTo>
                <a:lnTo>
                  <a:pt x="91" y="2020"/>
                </a:lnTo>
                <a:lnTo>
                  <a:pt x="67" y="1994"/>
                </a:lnTo>
                <a:lnTo>
                  <a:pt x="44" y="1965"/>
                </a:lnTo>
                <a:lnTo>
                  <a:pt x="26" y="1934"/>
                </a:lnTo>
                <a:lnTo>
                  <a:pt x="12" y="1901"/>
                </a:lnTo>
                <a:lnTo>
                  <a:pt x="4" y="1867"/>
                </a:lnTo>
                <a:lnTo>
                  <a:pt x="4" y="1864"/>
                </a:lnTo>
                <a:lnTo>
                  <a:pt x="4" y="1863"/>
                </a:lnTo>
                <a:lnTo>
                  <a:pt x="0" y="1830"/>
                </a:lnTo>
                <a:lnTo>
                  <a:pt x="0" y="227"/>
                </a:lnTo>
                <a:lnTo>
                  <a:pt x="4" y="192"/>
                </a:lnTo>
                <a:lnTo>
                  <a:pt x="15" y="160"/>
                </a:lnTo>
                <a:lnTo>
                  <a:pt x="34" y="128"/>
                </a:lnTo>
                <a:lnTo>
                  <a:pt x="56" y="98"/>
                </a:lnTo>
                <a:lnTo>
                  <a:pt x="82" y="73"/>
                </a:lnTo>
                <a:lnTo>
                  <a:pt x="110" y="54"/>
                </a:lnTo>
                <a:lnTo>
                  <a:pt x="116" y="48"/>
                </a:lnTo>
                <a:lnTo>
                  <a:pt x="118" y="48"/>
                </a:lnTo>
                <a:lnTo>
                  <a:pt x="119" y="47"/>
                </a:lnTo>
                <a:lnTo>
                  <a:pt x="123" y="45"/>
                </a:lnTo>
                <a:lnTo>
                  <a:pt x="150" y="26"/>
                </a:lnTo>
                <a:lnTo>
                  <a:pt x="178" y="14"/>
                </a:lnTo>
                <a:lnTo>
                  <a:pt x="204" y="7"/>
                </a:lnTo>
                <a:lnTo>
                  <a:pt x="233" y="3"/>
                </a:lnTo>
                <a:lnTo>
                  <a:pt x="263" y="1"/>
                </a:lnTo>
                <a:lnTo>
                  <a:pt x="296" y="0"/>
                </a:lnTo>
                <a:close/>
              </a:path>
            </a:pathLst>
          </a:custGeom>
          <a:solidFill>
            <a:srgbClr val="FFFFFF"/>
          </a:solidFill>
          <a:ln w="0">
            <a:solidFill>
              <a:srgbClr val="FFFFFF"/>
            </a:solid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5" name="Picture Placeholder 4"/>
          <p:cNvSpPr>
            <a:spLocks noGrp="1"/>
          </p:cNvSpPr>
          <p:nvPr>
            <p:ph type="pic" sz="quarter" idx="22"/>
          </p:nvPr>
        </p:nvSpPr>
        <p:spPr>
          <a:xfrm>
            <a:off x="2144522" y="2424200"/>
            <a:ext cx="2350008" cy="2852928"/>
          </a:xfrm>
          <a:prstGeom prst="roundRect">
            <a:avLst>
              <a:gd name="adj" fmla="val 12344"/>
            </a:avLst>
          </a:prstGeom>
          <a:solidFill>
            <a:schemeClr val="tx1"/>
          </a:solidFill>
        </p:spPr>
      </p:sp>
      <p:grpSp>
        <p:nvGrpSpPr>
          <p:cNvPr id="63" name="Group 62"/>
          <p:cNvGrpSpPr/>
          <p:nvPr userDrawn="1"/>
        </p:nvGrpSpPr>
        <p:grpSpPr>
          <a:xfrm>
            <a:off x="0" y="6766560"/>
            <a:ext cx="12192000" cy="91440"/>
            <a:chOff x="0" y="4480421"/>
            <a:chExt cx="12192000" cy="91440"/>
          </a:xfrm>
        </p:grpSpPr>
        <p:sp>
          <p:nvSpPr>
            <p:cNvPr id="64" name="Rectangle 63"/>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414895216"/>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userDrawn="1">
  <p:cSld name="iPad white">
    <p:bg>
      <p:bgPr>
        <a:solidFill>
          <a:schemeClr val="bg2"/>
        </a:solidFill>
        <a:effectLst/>
      </p:bgPr>
    </p:bg>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47" name="Text Placeholder 2"/>
          <p:cNvSpPr>
            <a:spLocks noGrp="1"/>
          </p:cNvSpPr>
          <p:nvPr>
            <p:ph type="body" idx="19"/>
          </p:nvPr>
        </p:nvSpPr>
        <p:spPr>
          <a:xfrm>
            <a:off x="6565901" y="2640853"/>
            <a:ext cx="5143500" cy="3429324"/>
          </a:xfrm>
        </p:spPr>
        <p:txBody>
          <a:bodyPr>
            <a:normAutofit/>
          </a:bodyPr>
          <a:lstStyle>
            <a:lvl1pPr marL="285750" indent="-285750" algn="just">
              <a:buFont typeface="Arial" panose="020B0604020202020204" pitchFamily="34" charset="0"/>
              <a:buChar char="•"/>
              <a:defRPr sz="1800">
                <a:solidFill>
                  <a:srgbClr val="47464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8" name="Text Placeholder 12"/>
          <p:cNvSpPr>
            <a:spLocks noGrp="1"/>
          </p:cNvSpPr>
          <p:nvPr>
            <p:ph type="body" sz="quarter" idx="21" hasCustomPrompt="1"/>
          </p:nvPr>
        </p:nvSpPr>
        <p:spPr>
          <a:xfrm>
            <a:off x="6565901" y="1701835"/>
            <a:ext cx="5143500" cy="666924"/>
          </a:xfrm>
          <a:solidFill>
            <a:schemeClr val="bg2">
              <a:lumMod val="40000"/>
              <a:lumOff val="60000"/>
            </a:schemeClr>
          </a:solidFill>
          <a:ln>
            <a:noFill/>
          </a:ln>
        </p:spPr>
        <p:txBody>
          <a:bodyPr vert="horz" wrap="square" lIns="91440" tIns="45720" rIns="91440" bIns="45720" rtlCol="0" anchor="ctr">
            <a:noAutofit/>
          </a:bodyPr>
          <a:lstStyle>
            <a:lvl1pPr marL="228600" indent="-228600" algn="ctr">
              <a:buNone/>
              <a:defRPr lang="en-US" sz="2400" b="1" cap="all" baseline="0">
                <a:solidFill>
                  <a:schemeClr val="tx2"/>
                </a:solidFill>
              </a:defRPr>
            </a:lvl1pPr>
          </a:lstStyle>
          <a:p>
            <a:pPr marL="0" lvl="0" indent="0"/>
            <a:r>
              <a:rPr lang="en-US"/>
              <a:t>Insert some title here</a:t>
            </a:r>
          </a:p>
        </p:txBody>
      </p:sp>
      <p:grpSp>
        <p:nvGrpSpPr>
          <p:cNvPr id="17" name="Group 16"/>
          <p:cNvGrpSpPr/>
          <p:nvPr userDrawn="1"/>
        </p:nvGrpSpPr>
        <p:grpSpPr>
          <a:xfrm>
            <a:off x="1743159" y="1778377"/>
            <a:ext cx="3136689" cy="4080933"/>
            <a:chOff x="14427200" y="12090400"/>
            <a:chExt cx="15590475" cy="20283713"/>
          </a:xfrm>
        </p:grpSpPr>
        <p:sp>
          <p:nvSpPr>
            <p:cNvPr id="24" name="Shape 6"/>
            <p:cNvSpPr/>
            <p:nvPr/>
          </p:nvSpPr>
          <p:spPr>
            <a:xfrm>
              <a:off x="14427200" y="12090400"/>
              <a:ext cx="15590475" cy="20283713"/>
            </a:xfrm>
            <a:custGeom>
              <a:avLst/>
              <a:gdLst/>
              <a:ahLst/>
              <a:cxnLst>
                <a:cxn ang="0">
                  <a:pos x="wd2" y="hd2"/>
                </a:cxn>
                <a:cxn ang="5400000">
                  <a:pos x="wd2" y="hd2"/>
                </a:cxn>
                <a:cxn ang="10800000">
                  <a:pos x="wd2" y="hd2"/>
                </a:cxn>
                <a:cxn ang="16200000">
                  <a:pos x="wd2" y="hd2"/>
                </a:cxn>
              </a:cxnLst>
              <a:rect l="0" t="0" r="r" b="b"/>
              <a:pathLst>
                <a:path w="21600" h="21600" extrusionOk="0">
                  <a:moveTo>
                    <a:pt x="19337" y="19571"/>
                  </a:moveTo>
                  <a:lnTo>
                    <a:pt x="2263" y="19571"/>
                  </a:lnTo>
                  <a:lnTo>
                    <a:pt x="2263" y="2006"/>
                  </a:lnTo>
                  <a:lnTo>
                    <a:pt x="19337" y="2006"/>
                  </a:lnTo>
                  <a:cubicBezTo>
                    <a:pt x="19337" y="2006"/>
                    <a:pt x="19337" y="19571"/>
                    <a:pt x="19337" y="19571"/>
                  </a:cubicBezTo>
                  <a:close/>
                  <a:moveTo>
                    <a:pt x="20539" y="0"/>
                  </a:moveTo>
                  <a:lnTo>
                    <a:pt x="1061" y="0"/>
                  </a:lnTo>
                  <a:cubicBezTo>
                    <a:pt x="476" y="0"/>
                    <a:pt x="0" y="366"/>
                    <a:pt x="0" y="815"/>
                  </a:cubicBezTo>
                  <a:lnTo>
                    <a:pt x="0" y="20785"/>
                  </a:lnTo>
                  <a:cubicBezTo>
                    <a:pt x="0" y="21234"/>
                    <a:pt x="476" y="21600"/>
                    <a:pt x="1061" y="21600"/>
                  </a:cubicBezTo>
                  <a:lnTo>
                    <a:pt x="20539" y="21600"/>
                  </a:lnTo>
                  <a:cubicBezTo>
                    <a:pt x="21124" y="21600"/>
                    <a:pt x="21600" y="21234"/>
                    <a:pt x="21600" y="20785"/>
                  </a:cubicBezTo>
                  <a:lnTo>
                    <a:pt x="21600" y="815"/>
                  </a:lnTo>
                  <a:cubicBezTo>
                    <a:pt x="21600" y="366"/>
                    <a:pt x="21124" y="0"/>
                    <a:pt x="20539" y="0"/>
                  </a:cubicBezTo>
                  <a:close/>
                </a:path>
              </a:pathLst>
            </a:custGeom>
            <a:solidFill>
              <a:srgbClr val="E4E4E4"/>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5" name="Shape 7"/>
            <p:cNvSpPr/>
            <p:nvPr/>
          </p:nvSpPr>
          <p:spPr>
            <a:xfrm>
              <a:off x="14478000" y="12141200"/>
              <a:ext cx="15480431" cy="20173667"/>
            </a:xfrm>
            <a:custGeom>
              <a:avLst/>
              <a:gdLst/>
              <a:ahLst/>
              <a:cxnLst>
                <a:cxn ang="0">
                  <a:pos x="wd2" y="hd2"/>
                </a:cxn>
                <a:cxn ang="5400000">
                  <a:pos x="wd2" y="hd2"/>
                </a:cxn>
                <a:cxn ang="10800000">
                  <a:pos x="wd2" y="hd2"/>
                </a:cxn>
                <a:cxn ang="16200000">
                  <a:pos x="wd2" y="hd2"/>
                </a:cxn>
              </a:cxnLst>
              <a:rect l="0" t="0" r="r" b="b"/>
              <a:pathLst>
                <a:path w="21600" h="21600" extrusionOk="0">
                  <a:moveTo>
                    <a:pt x="2126" y="19678"/>
                  </a:moveTo>
                  <a:lnTo>
                    <a:pt x="19474" y="19678"/>
                  </a:lnTo>
                  <a:lnTo>
                    <a:pt x="19474" y="1900"/>
                  </a:lnTo>
                  <a:lnTo>
                    <a:pt x="2126" y="1900"/>
                  </a:lnTo>
                  <a:cubicBezTo>
                    <a:pt x="2126" y="1900"/>
                    <a:pt x="2126" y="19678"/>
                    <a:pt x="2126" y="19678"/>
                  </a:cubicBezTo>
                  <a:close/>
                  <a:moveTo>
                    <a:pt x="991" y="21600"/>
                  </a:moveTo>
                  <a:cubicBezTo>
                    <a:pt x="445" y="21600"/>
                    <a:pt x="0" y="21259"/>
                    <a:pt x="0" y="20839"/>
                  </a:cubicBezTo>
                  <a:lnTo>
                    <a:pt x="0" y="761"/>
                  </a:lnTo>
                  <a:cubicBezTo>
                    <a:pt x="0" y="341"/>
                    <a:pt x="445" y="0"/>
                    <a:pt x="991" y="0"/>
                  </a:cubicBezTo>
                  <a:lnTo>
                    <a:pt x="20609" y="0"/>
                  </a:lnTo>
                  <a:cubicBezTo>
                    <a:pt x="21155" y="0"/>
                    <a:pt x="21600" y="341"/>
                    <a:pt x="21600" y="761"/>
                  </a:cubicBezTo>
                  <a:lnTo>
                    <a:pt x="21600" y="20839"/>
                  </a:lnTo>
                  <a:cubicBezTo>
                    <a:pt x="21600" y="21259"/>
                    <a:pt x="21155" y="21600"/>
                    <a:pt x="20609" y="21600"/>
                  </a:cubicBezTo>
                  <a:cubicBezTo>
                    <a:pt x="20609" y="21600"/>
                    <a:pt x="991" y="21600"/>
                    <a:pt x="991" y="21600"/>
                  </a:cubicBezTo>
                  <a:close/>
                </a:path>
              </a:pathLst>
            </a:custGeom>
            <a:solidFill>
              <a:srgbClr val="FDFDFF"/>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6" name="Shape 8"/>
            <p:cNvSpPr/>
            <p:nvPr/>
          </p:nvSpPr>
          <p:spPr>
            <a:xfrm>
              <a:off x="14528800" y="12192000"/>
              <a:ext cx="15384020" cy="20077254"/>
            </a:xfrm>
            <a:custGeom>
              <a:avLst/>
              <a:gdLst/>
              <a:ahLst/>
              <a:cxnLst>
                <a:cxn ang="0">
                  <a:pos x="wd2" y="hd2"/>
                </a:cxn>
                <a:cxn ang="5400000">
                  <a:pos x="wd2" y="hd2"/>
                </a:cxn>
                <a:cxn ang="10800000">
                  <a:pos x="wd2" y="hd2"/>
                </a:cxn>
                <a:cxn ang="16200000">
                  <a:pos x="wd2" y="hd2"/>
                </a:cxn>
              </a:cxnLst>
              <a:rect l="0" t="0" r="r" b="b"/>
              <a:pathLst>
                <a:path w="21600" h="21600" extrusionOk="0">
                  <a:moveTo>
                    <a:pt x="19451" y="19661"/>
                  </a:moveTo>
                  <a:lnTo>
                    <a:pt x="2149" y="19661"/>
                  </a:lnTo>
                  <a:lnTo>
                    <a:pt x="2149" y="1916"/>
                  </a:lnTo>
                  <a:lnTo>
                    <a:pt x="19451" y="1916"/>
                  </a:lnTo>
                  <a:cubicBezTo>
                    <a:pt x="19451" y="1916"/>
                    <a:pt x="19451" y="19661"/>
                    <a:pt x="19451" y="19661"/>
                  </a:cubicBezTo>
                  <a:close/>
                  <a:moveTo>
                    <a:pt x="20670" y="0"/>
                  </a:moveTo>
                  <a:lnTo>
                    <a:pt x="930" y="0"/>
                  </a:lnTo>
                  <a:cubicBezTo>
                    <a:pt x="419" y="0"/>
                    <a:pt x="0" y="321"/>
                    <a:pt x="0" y="712"/>
                  </a:cubicBezTo>
                  <a:lnTo>
                    <a:pt x="0" y="20888"/>
                  </a:lnTo>
                  <a:cubicBezTo>
                    <a:pt x="0" y="21279"/>
                    <a:pt x="419" y="21600"/>
                    <a:pt x="930" y="21600"/>
                  </a:cubicBezTo>
                  <a:lnTo>
                    <a:pt x="20670" y="21600"/>
                  </a:lnTo>
                  <a:cubicBezTo>
                    <a:pt x="21182" y="21600"/>
                    <a:pt x="21600" y="21279"/>
                    <a:pt x="21600" y="20888"/>
                  </a:cubicBezTo>
                  <a:lnTo>
                    <a:pt x="21600" y="712"/>
                  </a:lnTo>
                  <a:cubicBezTo>
                    <a:pt x="21600" y="321"/>
                    <a:pt x="21182" y="0"/>
                    <a:pt x="20670" y="0"/>
                  </a:cubicBezTo>
                  <a:close/>
                </a:path>
              </a:pathLst>
            </a:custGeom>
            <a:gradFill>
              <a:gsLst>
                <a:gs pos="85000">
                  <a:srgbClr val="FEFEFE"/>
                </a:gs>
                <a:gs pos="0">
                  <a:schemeClr val="bg2">
                    <a:lumMod val="40000"/>
                    <a:lumOff val="60000"/>
                  </a:schemeClr>
                </a:gs>
                <a:gs pos="38000">
                  <a:srgbClr val="F0F2F5"/>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7" name="Shape 9"/>
            <p:cNvSpPr/>
            <p:nvPr/>
          </p:nvSpPr>
          <p:spPr>
            <a:xfrm>
              <a:off x="14516100" y="12179300"/>
              <a:ext cx="15411091" cy="20104336"/>
            </a:xfrm>
            <a:custGeom>
              <a:avLst/>
              <a:gdLst/>
              <a:ahLst/>
              <a:cxnLst>
                <a:cxn ang="0">
                  <a:pos x="wd2" y="hd2"/>
                </a:cxn>
                <a:cxn ang="5400000">
                  <a:pos x="wd2" y="hd2"/>
                </a:cxn>
                <a:cxn ang="10800000">
                  <a:pos x="wd2" y="hd2"/>
                </a:cxn>
                <a:cxn ang="16200000">
                  <a:pos x="wd2" y="hd2"/>
                </a:cxn>
              </a:cxnLst>
              <a:rect l="0" t="0" r="r" b="b"/>
              <a:pathLst>
                <a:path w="21600" h="21600" extrusionOk="0">
                  <a:moveTo>
                    <a:pt x="947" y="29"/>
                  </a:moveTo>
                  <a:cubicBezTo>
                    <a:pt x="446" y="29"/>
                    <a:pt x="38" y="342"/>
                    <a:pt x="38" y="726"/>
                  </a:cubicBezTo>
                  <a:lnTo>
                    <a:pt x="38" y="20874"/>
                  </a:lnTo>
                  <a:cubicBezTo>
                    <a:pt x="38" y="21258"/>
                    <a:pt x="446" y="21571"/>
                    <a:pt x="947" y="21571"/>
                  </a:cubicBezTo>
                  <a:lnTo>
                    <a:pt x="20653" y="21571"/>
                  </a:lnTo>
                  <a:cubicBezTo>
                    <a:pt x="21154" y="21571"/>
                    <a:pt x="21562" y="21258"/>
                    <a:pt x="21562" y="20874"/>
                  </a:cubicBezTo>
                  <a:lnTo>
                    <a:pt x="21562" y="726"/>
                  </a:lnTo>
                  <a:cubicBezTo>
                    <a:pt x="21562" y="342"/>
                    <a:pt x="21154" y="29"/>
                    <a:pt x="20653" y="29"/>
                  </a:cubicBezTo>
                  <a:cubicBezTo>
                    <a:pt x="20653" y="29"/>
                    <a:pt x="947" y="29"/>
                    <a:pt x="947" y="29"/>
                  </a:cubicBezTo>
                  <a:close/>
                  <a:moveTo>
                    <a:pt x="20653" y="21600"/>
                  </a:moveTo>
                  <a:lnTo>
                    <a:pt x="947" y="21600"/>
                  </a:lnTo>
                  <a:cubicBezTo>
                    <a:pt x="425" y="21600"/>
                    <a:pt x="0" y="21274"/>
                    <a:pt x="0" y="20874"/>
                  </a:cubicBezTo>
                  <a:lnTo>
                    <a:pt x="0" y="726"/>
                  </a:lnTo>
                  <a:cubicBezTo>
                    <a:pt x="0" y="326"/>
                    <a:pt x="425" y="0"/>
                    <a:pt x="947" y="0"/>
                  </a:cubicBezTo>
                  <a:lnTo>
                    <a:pt x="20653" y="0"/>
                  </a:lnTo>
                  <a:cubicBezTo>
                    <a:pt x="21175" y="0"/>
                    <a:pt x="21600" y="326"/>
                    <a:pt x="21600" y="726"/>
                  </a:cubicBezTo>
                  <a:lnTo>
                    <a:pt x="21600" y="20874"/>
                  </a:lnTo>
                  <a:cubicBezTo>
                    <a:pt x="21600" y="21274"/>
                    <a:pt x="21175" y="21600"/>
                    <a:pt x="20653" y="21600"/>
                  </a:cubicBezTo>
                  <a:close/>
                </a:path>
              </a:pathLst>
            </a:custGeom>
            <a:solidFill>
              <a:srgbClr val="B5B5B5"/>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8" name="Shape 10"/>
            <p:cNvSpPr/>
            <p:nvPr/>
          </p:nvSpPr>
          <p:spPr>
            <a:xfrm>
              <a:off x="17602200" y="12090400"/>
              <a:ext cx="9555755" cy="89715"/>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9B9B9B"/>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29" name="Shape 11"/>
            <p:cNvSpPr/>
            <p:nvPr/>
          </p:nvSpPr>
          <p:spPr>
            <a:xfrm>
              <a:off x="16065500" y="13970000"/>
              <a:ext cx="12323458" cy="403728"/>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cubicBezTo>
                    <a:pt x="0" y="0"/>
                    <a:pt x="0" y="21600"/>
                    <a:pt x="0" y="21600"/>
                  </a:cubicBezTo>
                  <a:close/>
                </a:path>
              </a:pathLst>
            </a:custGeom>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1" name="Freeform 30"/>
            <p:cNvSpPr/>
            <p:nvPr/>
          </p:nvSpPr>
          <p:spPr>
            <a:xfrm>
              <a:off x="16254428" y="14061787"/>
              <a:ext cx="11950874" cy="215371"/>
            </a:xfrm>
            <a:custGeom>
              <a:avLst/>
              <a:gdLst>
                <a:gd name="connsiteX0" fmla="*/ 0 w 11950874"/>
                <a:gd name="connsiteY0" fmla="*/ 122970 h 215371"/>
                <a:gd name="connsiteX1" fmla="*/ 42687 w 11950874"/>
                <a:gd name="connsiteY1" fmla="*/ 122970 h 215371"/>
                <a:gd name="connsiteX2" fmla="*/ 42687 w 11950874"/>
                <a:gd name="connsiteY2" fmla="*/ 215370 h 215371"/>
                <a:gd name="connsiteX3" fmla="*/ 0 w 11950874"/>
                <a:gd name="connsiteY3" fmla="*/ 215370 h 215371"/>
                <a:gd name="connsiteX4" fmla="*/ 11901472 w 11950874"/>
                <a:gd name="connsiteY4" fmla="*/ 98713 h 215371"/>
                <a:gd name="connsiteX5" fmla="*/ 11901472 w 11950874"/>
                <a:gd name="connsiteY5" fmla="*/ 144861 h 215371"/>
                <a:gd name="connsiteX6" fmla="*/ 11924532 w 11950874"/>
                <a:gd name="connsiteY6" fmla="*/ 144861 h 215371"/>
                <a:gd name="connsiteX7" fmla="*/ 11924532 w 11950874"/>
                <a:gd name="connsiteY7" fmla="*/ 98713 h 215371"/>
                <a:gd name="connsiteX8" fmla="*/ 167288 w 11950874"/>
                <a:gd name="connsiteY8" fmla="*/ 75541 h 215371"/>
                <a:gd name="connsiteX9" fmla="*/ 212884 w 11950874"/>
                <a:gd name="connsiteY9" fmla="*/ 75541 h 215371"/>
                <a:gd name="connsiteX10" fmla="*/ 212884 w 11950874"/>
                <a:gd name="connsiteY10" fmla="*/ 215370 h 215371"/>
                <a:gd name="connsiteX11" fmla="*/ 167288 w 11950874"/>
                <a:gd name="connsiteY11" fmla="*/ 215370 h 215371"/>
                <a:gd name="connsiteX12" fmla="*/ 85099 w 11950874"/>
                <a:gd name="connsiteY12" fmla="*/ 75541 h 215371"/>
                <a:gd name="connsiteX13" fmla="*/ 124876 w 11950874"/>
                <a:gd name="connsiteY13" fmla="*/ 75541 h 215371"/>
                <a:gd name="connsiteX14" fmla="*/ 124876 w 11950874"/>
                <a:gd name="connsiteY14" fmla="*/ 215371 h 215371"/>
                <a:gd name="connsiteX15" fmla="*/ 85099 w 11950874"/>
                <a:gd name="connsiteY15" fmla="*/ 215371 h 215371"/>
                <a:gd name="connsiteX16" fmla="*/ 11582912 w 11950874"/>
                <a:gd name="connsiteY16" fmla="*/ 47913 h 215371"/>
                <a:gd name="connsiteX17" fmla="*/ 11571272 w 11950874"/>
                <a:gd name="connsiteY17" fmla="*/ 59456 h 215371"/>
                <a:gd name="connsiteX18" fmla="*/ 11571272 w 11950874"/>
                <a:gd name="connsiteY18" fmla="*/ 174845 h 215371"/>
                <a:gd name="connsiteX19" fmla="*/ 11582912 w 11950874"/>
                <a:gd name="connsiteY19" fmla="*/ 186356 h 215371"/>
                <a:gd name="connsiteX20" fmla="*/ 11859876 w 11950874"/>
                <a:gd name="connsiteY20" fmla="*/ 186356 h 215371"/>
                <a:gd name="connsiteX21" fmla="*/ 11871308 w 11950874"/>
                <a:gd name="connsiteY21" fmla="*/ 174845 h 215371"/>
                <a:gd name="connsiteX22" fmla="*/ 11871308 w 11950874"/>
                <a:gd name="connsiteY22" fmla="*/ 59456 h 215371"/>
                <a:gd name="connsiteX23" fmla="*/ 11859876 w 11950874"/>
                <a:gd name="connsiteY23" fmla="*/ 47913 h 215371"/>
                <a:gd name="connsiteX24" fmla="*/ 255296 w 11950874"/>
                <a:gd name="connsiteY24" fmla="*/ 41048 h 215371"/>
                <a:gd name="connsiteX25" fmla="*/ 295073 w 11950874"/>
                <a:gd name="connsiteY25" fmla="*/ 41048 h 215371"/>
                <a:gd name="connsiteX26" fmla="*/ 295073 w 11950874"/>
                <a:gd name="connsiteY26" fmla="*/ 215371 h 215371"/>
                <a:gd name="connsiteX27" fmla="*/ 255296 w 11950874"/>
                <a:gd name="connsiteY27" fmla="*/ 215371 h 215371"/>
                <a:gd name="connsiteX28" fmla="*/ 11593170 w 11950874"/>
                <a:gd name="connsiteY28" fmla="*/ 22513 h 215371"/>
                <a:gd name="connsiteX29" fmla="*/ 11870162 w 11950874"/>
                <a:gd name="connsiteY29" fmla="*/ 22513 h 215371"/>
                <a:gd name="connsiteX30" fmla="*/ 11904760 w 11950874"/>
                <a:gd name="connsiteY30" fmla="*/ 57146 h 215371"/>
                <a:gd name="connsiteX31" fmla="*/ 11904760 w 11950874"/>
                <a:gd name="connsiteY31" fmla="*/ 68634 h 215371"/>
                <a:gd name="connsiteX32" fmla="*/ 11950874 w 11950874"/>
                <a:gd name="connsiteY32" fmla="*/ 68634 h 215371"/>
                <a:gd name="connsiteX33" fmla="*/ 11950874 w 11950874"/>
                <a:gd name="connsiteY33" fmla="*/ 160952 h 215371"/>
                <a:gd name="connsiteX34" fmla="*/ 11904760 w 11950874"/>
                <a:gd name="connsiteY34" fmla="*/ 160952 h 215371"/>
                <a:gd name="connsiteX35" fmla="*/ 11904760 w 11950874"/>
                <a:gd name="connsiteY35" fmla="*/ 172534 h 215371"/>
                <a:gd name="connsiteX36" fmla="*/ 11870162 w 11950874"/>
                <a:gd name="connsiteY36" fmla="*/ 207133 h 215371"/>
                <a:gd name="connsiteX37" fmla="*/ 11593170 w 11950874"/>
                <a:gd name="connsiteY37" fmla="*/ 207133 h 215371"/>
                <a:gd name="connsiteX38" fmla="*/ 11558572 w 11950874"/>
                <a:gd name="connsiteY38" fmla="*/ 172534 h 215371"/>
                <a:gd name="connsiteX39" fmla="*/ 11558572 w 11950874"/>
                <a:gd name="connsiteY39" fmla="*/ 57146 h 215371"/>
                <a:gd name="connsiteX40" fmla="*/ 11593170 w 11950874"/>
                <a:gd name="connsiteY40" fmla="*/ 22513 h 215371"/>
                <a:gd name="connsiteX41" fmla="*/ 337485 w 11950874"/>
                <a:gd name="connsiteY41" fmla="*/ 0 h 215371"/>
                <a:gd name="connsiteX42" fmla="*/ 383307 w 11950874"/>
                <a:gd name="connsiteY42" fmla="*/ 0 h 215371"/>
                <a:gd name="connsiteX43" fmla="*/ 383307 w 11950874"/>
                <a:gd name="connsiteY43" fmla="*/ 215371 h 215371"/>
                <a:gd name="connsiteX44" fmla="*/ 337485 w 11950874"/>
                <a:gd name="connsiteY44" fmla="*/ 215371 h 21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950874" h="215371">
                  <a:moveTo>
                    <a:pt x="0" y="122970"/>
                  </a:moveTo>
                  <a:lnTo>
                    <a:pt x="42687" y="122970"/>
                  </a:lnTo>
                  <a:lnTo>
                    <a:pt x="42687" y="215370"/>
                  </a:lnTo>
                  <a:lnTo>
                    <a:pt x="0" y="215370"/>
                  </a:lnTo>
                  <a:close/>
                  <a:moveTo>
                    <a:pt x="11901472" y="98713"/>
                  </a:moveTo>
                  <a:lnTo>
                    <a:pt x="11901472" y="144861"/>
                  </a:lnTo>
                  <a:lnTo>
                    <a:pt x="11924532" y="144861"/>
                  </a:lnTo>
                  <a:cubicBezTo>
                    <a:pt x="11924532" y="144861"/>
                    <a:pt x="11924532" y="98713"/>
                    <a:pt x="11924532" y="98713"/>
                  </a:cubicBezTo>
                  <a:close/>
                  <a:moveTo>
                    <a:pt x="167288" y="75541"/>
                  </a:moveTo>
                  <a:lnTo>
                    <a:pt x="212884" y="75541"/>
                  </a:lnTo>
                  <a:lnTo>
                    <a:pt x="212884" y="215370"/>
                  </a:lnTo>
                  <a:lnTo>
                    <a:pt x="167288" y="215370"/>
                  </a:lnTo>
                  <a:close/>
                  <a:moveTo>
                    <a:pt x="85099" y="75541"/>
                  </a:moveTo>
                  <a:lnTo>
                    <a:pt x="124876" y="75541"/>
                  </a:lnTo>
                  <a:lnTo>
                    <a:pt x="124876" y="215371"/>
                  </a:lnTo>
                  <a:lnTo>
                    <a:pt x="85099" y="215371"/>
                  </a:lnTo>
                  <a:close/>
                  <a:moveTo>
                    <a:pt x="11582912" y="47913"/>
                  </a:moveTo>
                  <a:cubicBezTo>
                    <a:pt x="11576550" y="47913"/>
                    <a:pt x="11571272" y="53041"/>
                    <a:pt x="11571272" y="59456"/>
                  </a:cubicBezTo>
                  <a:lnTo>
                    <a:pt x="11571272" y="174845"/>
                  </a:lnTo>
                  <a:cubicBezTo>
                    <a:pt x="11571272" y="181196"/>
                    <a:pt x="11576550" y="186356"/>
                    <a:pt x="11582912" y="186356"/>
                  </a:cubicBezTo>
                  <a:lnTo>
                    <a:pt x="11859876" y="186356"/>
                  </a:lnTo>
                  <a:cubicBezTo>
                    <a:pt x="11866236" y="186356"/>
                    <a:pt x="11871308" y="181196"/>
                    <a:pt x="11871308" y="174845"/>
                  </a:cubicBezTo>
                  <a:cubicBezTo>
                    <a:pt x="11871308" y="174845"/>
                    <a:pt x="11871308" y="59456"/>
                    <a:pt x="11871308" y="59456"/>
                  </a:cubicBezTo>
                  <a:cubicBezTo>
                    <a:pt x="11871308" y="53041"/>
                    <a:pt x="11866236" y="47913"/>
                    <a:pt x="11859876" y="47913"/>
                  </a:cubicBezTo>
                  <a:close/>
                  <a:moveTo>
                    <a:pt x="255296" y="41048"/>
                  </a:moveTo>
                  <a:lnTo>
                    <a:pt x="295073" y="41048"/>
                  </a:lnTo>
                  <a:lnTo>
                    <a:pt x="295073" y="215371"/>
                  </a:lnTo>
                  <a:lnTo>
                    <a:pt x="255296" y="215371"/>
                  </a:lnTo>
                  <a:close/>
                  <a:moveTo>
                    <a:pt x="11593170" y="22513"/>
                  </a:moveTo>
                  <a:lnTo>
                    <a:pt x="11870162" y="22513"/>
                  </a:lnTo>
                  <a:cubicBezTo>
                    <a:pt x="11889178" y="22513"/>
                    <a:pt x="11904760" y="38052"/>
                    <a:pt x="11904760" y="57146"/>
                  </a:cubicBezTo>
                  <a:lnTo>
                    <a:pt x="11904760" y="68634"/>
                  </a:lnTo>
                  <a:cubicBezTo>
                    <a:pt x="11904760" y="68634"/>
                    <a:pt x="11950874" y="68634"/>
                    <a:pt x="11950874" y="68634"/>
                  </a:cubicBezTo>
                  <a:lnTo>
                    <a:pt x="11950874" y="160952"/>
                  </a:lnTo>
                  <a:lnTo>
                    <a:pt x="11904760" y="160952"/>
                  </a:lnTo>
                  <a:lnTo>
                    <a:pt x="11904760" y="172534"/>
                  </a:lnTo>
                  <a:cubicBezTo>
                    <a:pt x="11904760" y="191594"/>
                    <a:pt x="11889178" y="207133"/>
                    <a:pt x="11870162" y="207133"/>
                  </a:cubicBezTo>
                  <a:lnTo>
                    <a:pt x="11593170" y="207133"/>
                  </a:lnTo>
                  <a:cubicBezTo>
                    <a:pt x="11574028" y="207133"/>
                    <a:pt x="11558572" y="191594"/>
                    <a:pt x="11558572" y="172534"/>
                  </a:cubicBezTo>
                  <a:lnTo>
                    <a:pt x="11558572" y="57146"/>
                  </a:lnTo>
                  <a:cubicBezTo>
                    <a:pt x="11558572" y="38052"/>
                    <a:pt x="11574028" y="22513"/>
                    <a:pt x="11593170" y="22513"/>
                  </a:cubicBezTo>
                  <a:close/>
                  <a:moveTo>
                    <a:pt x="337485" y="0"/>
                  </a:moveTo>
                  <a:lnTo>
                    <a:pt x="383307" y="0"/>
                  </a:lnTo>
                  <a:lnTo>
                    <a:pt x="383307" y="215371"/>
                  </a:lnTo>
                  <a:lnTo>
                    <a:pt x="337485" y="215371"/>
                  </a:lnTo>
                  <a:close/>
                </a:path>
              </a:pathLst>
            </a:custGeom>
            <a:solidFill>
              <a:srgbClr val="E9E9E9"/>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32" name="Shape 29"/>
            <p:cNvSpPr/>
            <p:nvPr/>
          </p:nvSpPr>
          <p:spPr>
            <a:xfrm>
              <a:off x="21729700" y="30861000"/>
              <a:ext cx="989640" cy="989643"/>
            </a:xfrm>
            <a:custGeom>
              <a:avLst/>
              <a:gdLst/>
              <a:ahLst/>
              <a:cxnLst>
                <a:cxn ang="0">
                  <a:pos x="wd2" y="hd2"/>
                </a:cxn>
                <a:cxn ang="5400000">
                  <a:pos x="wd2" y="hd2"/>
                </a:cxn>
                <a:cxn ang="10800000">
                  <a:pos x="wd2" y="hd2"/>
                </a:cxn>
                <a:cxn ang="16200000">
                  <a:pos x="wd2" y="hd2"/>
                </a:cxn>
              </a:cxnLst>
              <a:rect l="0" t="0" r="r" b="b"/>
              <a:pathLst>
                <a:path w="21600" h="21600" extrusionOk="0">
                  <a:moveTo>
                    <a:pt x="10800" y="20564"/>
                  </a:moveTo>
                  <a:cubicBezTo>
                    <a:pt x="5408" y="20564"/>
                    <a:pt x="1036" y="16193"/>
                    <a:pt x="1036" y="10800"/>
                  </a:cubicBezTo>
                  <a:cubicBezTo>
                    <a:pt x="1036" y="5408"/>
                    <a:pt x="5408" y="1036"/>
                    <a:pt x="10800" y="1036"/>
                  </a:cubicBezTo>
                  <a:cubicBezTo>
                    <a:pt x="16192" y="1036"/>
                    <a:pt x="20564" y="5408"/>
                    <a:pt x="20564" y="10800"/>
                  </a:cubicBezTo>
                  <a:cubicBezTo>
                    <a:pt x="20564" y="16193"/>
                    <a:pt x="16192" y="20564"/>
                    <a:pt x="10800" y="20564"/>
                  </a:cubicBezTo>
                  <a:close/>
                  <a:moveTo>
                    <a:pt x="10800" y="0"/>
                  </a:moveTo>
                  <a:cubicBezTo>
                    <a:pt x="4835" y="0"/>
                    <a:pt x="0" y="4836"/>
                    <a:pt x="0" y="10800"/>
                  </a:cubicBezTo>
                  <a:cubicBezTo>
                    <a:pt x="0" y="16765"/>
                    <a:pt x="4835" y="21600"/>
                    <a:pt x="10800" y="21600"/>
                  </a:cubicBezTo>
                  <a:cubicBezTo>
                    <a:pt x="16765" y="21600"/>
                    <a:pt x="21600" y="16765"/>
                    <a:pt x="21600" y="10800"/>
                  </a:cubicBezTo>
                  <a:cubicBezTo>
                    <a:pt x="21600" y="4836"/>
                    <a:pt x="16765" y="0"/>
                    <a:pt x="10800" y="0"/>
                  </a:cubicBezTo>
                  <a:close/>
                </a:path>
              </a:pathLst>
            </a:custGeom>
            <a:gradFill>
              <a:gsLst>
                <a:gs pos="46000">
                  <a:schemeClr val="accent4">
                    <a:lumMod val="60000"/>
                    <a:lumOff val="40000"/>
                  </a:schemeClr>
                </a:gs>
                <a:gs pos="0">
                  <a:schemeClr val="bg2">
                    <a:lumMod val="75000"/>
                  </a:schemeClr>
                </a:gs>
                <a:gs pos="90000">
                  <a:schemeClr val="bg2"/>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4" name="Shape 30"/>
            <p:cNvSpPr/>
            <p:nvPr/>
          </p:nvSpPr>
          <p:spPr>
            <a:xfrm>
              <a:off x="21767800" y="30861000"/>
              <a:ext cx="809638" cy="321949"/>
            </a:xfrm>
            <a:custGeom>
              <a:avLst/>
              <a:gdLst/>
              <a:ahLst/>
              <a:cxnLst>
                <a:cxn ang="0">
                  <a:pos x="wd2" y="hd2"/>
                </a:cxn>
                <a:cxn ang="5400000">
                  <a:pos x="wd2" y="hd2"/>
                </a:cxn>
                <a:cxn ang="10800000">
                  <a:pos x="wd2" y="hd2"/>
                </a:cxn>
                <a:cxn ang="16200000">
                  <a:pos x="wd2" y="hd2"/>
                </a:cxn>
              </a:cxnLst>
              <a:rect l="0" t="0" r="r" b="b"/>
              <a:pathLst>
                <a:path w="21600" h="21600" extrusionOk="0">
                  <a:moveTo>
                    <a:pt x="1173" y="21600"/>
                  </a:moveTo>
                  <a:cubicBezTo>
                    <a:pt x="2977" y="10785"/>
                    <a:pt x="7227" y="3185"/>
                    <a:pt x="12183" y="3185"/>
                  </a:cubicBezTo>
                  <a:cubicBezTo>
                    <a:pt x="15317" y="3185"/>
                    <a:pt x="18167" y="6227"/>
                    <a:pt x="20296" y="11195"/>
                  </a:cubicBezTo>
                  <a:lnTo>
                    <a:pt x="21600" y="9940"/>
                  </a:lnTo>
                  <a:cubicBezTo>
                    <a:pt x="19205" y="3808"/>
                    <a:pt x="15871" y="0"/>
                    <a:pt x="12183" y="0"/>
                  </a:cubicBezTo>
                  <a:cubicBezTo>
                    <a:pt x="6697" y="0"/>
                    <a:pt x="1993" y="8418"/>
                    <a:pt x="0" y="20398"/>
                  </a:cubicBezTo>
                  <a:cubicBezTo>
                    <a:pt x="0" y="20398"/>
                    <a:pt x="1173" y="21600"/>
                    <a:pt x="1173" y="21600"/>
                  </a:cubicBezTo>
                  <a:close/>
                </a:path>
              </a:pathLst>
            </a:custGeom>
            <a:gradFill>
              <a:gsLst>
                <a:gs pos="0">
                  <a:schemeClr val="bg2"/>
                </a:gs>
                <a:gs pos="100000">
                  <a:schemeClr val="accent4">
                    <a:lumMod val="60000"/>
                    <a:lumOff val="40000"/>
                  </a:schemeClr>
                </a:gs>
              </a:gsLst>
              <a:lin ang="20718678"/>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5" name="Shape 31"/>
            <p:cNvSpPr/>
            <p:nvPr/>
          </p:nvSpPr>
          <p:spPr>
            <a:xfrm>
              <a:off x="21996400" y="12992100"/>
              <a:ext cx="272244" cy="272174"/>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gradFill>
              <a:gsLst>
                <a:gs pos="0">
                  <a:srgbClr val="464646"/>
                </a:gs>
                <a:gs pos="92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6" name="Shape 32"/>
            <p:cNvSpPr/>
            <p:nvPr/>
          </p:nvSpPr>
          <p:spPr>
            <a:xfrm>
              <a:off x="22110700" y="13106400"/>
              <a:ext cx="66933" cy="66916"/>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38" name="Shape 33"/>
            <p:cNvSpPr/>
            <p:nvPr/>
          </p:nvSpPr>
          <p:spPr>
            <a:xfrm>
              <a:off x="21704300" y="13068300"/>
              <a:ext cx="132873" cy="132874"/>
            </a:xfrm>
            <a:custGeom>
              <a:avLst/>
              <a:gdLst/>
              <a:ahLst/>
              <a:cxnLst>
                <a:cxn ang="0">
                  <a:pos x="wd2" y="hd2"/>
                </a:cxn>
                <a:cxn ang="5400000">
                  <a:pos x="wd2" y="hd2"/>
                </a:cxn>
                <a:cxn ang="10800000">
                  <a:pos x="wd2" y="hd2"/>
                </a:cxn>
                <a:cxn ang="16200000">
                  <a:pos x="wd2" y="hd2"/>
                </a:cxn>
              </a:cxnLst>
              <a:rect l="0" t="0" r="r" b="b"/>
              <a:pathLst>
                <a:path w="21600" h="21600" extrusionOk="0">
                  <a:moveTo>
                    <a:pt x="21600" y="10798"/>
                  </a:moveTo>
                  <a:cubicBezTo>
                    <a:pt x="21600" y="16757"/>
                    <a:pt x="16773" y="21600"/>
                    <a:pt x="10797" y="21600"/>
                  </a:cubicBezTo>
                  <a:cubicBezTo>
                    <a:pt x="4795" y="21600"/>
                    <a:pt x="0" y="16757"/>
                    <a:pt x="0" y="10798"/>
                  </a:cubicBezTo>
                  <a:cubicBezTo>
                    <a:pt x="0" y="4826"/>
                    <a:pt x="4795" y="0"/>
                    <a:pt x="10797" y="0"/>
                  </a:cubicBezTo>
                  <a:cubicBezTo>
                    <a:pt x="16773" y="0"/>
                    <a:pt x="21600" y="4826"/>
                    <a:pt x="21600" y="10798"/>
                  </a:cubicBezTo>
                  <a:close/>
                </a:path>
              </a:pathLst>
            </a:custGeom>
            <a:solidFill>
              <a:srgbClr val="BEBFC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grpSp>
      <p:sp>
        <p:nvSpPr>
          <p:cNvPr id="39" name="Picture Placeholder 4"/>
          <p:cNvSpPr>
            <a:spLocks noGrp="1"/>
          </p:cNvSpPr>
          <p:nvPr>
            <p:ph type="pic" sz="quarter" idx="22"/>
          </p:nvPr>
        </p:nvSpPr>
        <p:spPr>
          <a:xfrm>
            <a:off x="2071808" y="2236803"/>
            <a:ext cx="2479390" cy="3233860"/>
          </a:xfrm>
        </p:spPr>
      </p:sp>
      <p:grpSp>
        <p:nvGrpSpPr>
          <p:cNvPr id="30" name="Group 29"/>
          <p:cNvGrpSpPr/>
          <p:nvPr userDrawn="1"/>
        </p:nvGrpSpPr>
        <p:grpSpPr>
          <a:xfrm>
            <a:off x="0" y="6766560"/>
            <a:ext cx="12192000" cy="91440"/>
            <a:chOff x="0" y="4480421"/>
            <a:chExt cx="12192000" cy="91440"/>
          </a:xfrm>
        </p:grpSpPr>
        <p:sp>
          <p:nvSpPr>
            <p:cNvPr id="37" name="Rectangle 36"/>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4475496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userDrawn="1">
  <p:cSld name="big ipad black">
    <p:spTree>
      <p:nvGrpSpPr>
        <p:cNvPr id="1" name=""/>
        <p:cNvGrpSpPr/>
        <p:nvPr/>
      </p:nvGrpSpPr>
      <p:grpSpPr>
        <a:xfrm>
          <a:off x="0" y="0"/>
          <a:ext cx="0" cy="0"/>
          <a:chOff x="0" y="0"/>
          <a:chExt cx="0" cy="0"/>
        </a:xfrm>
      </p:grpSpPr>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72" name="Freeform 71"/>
          <p:cNvSpPr/>
          <p:nvPr userDrawn="1"/>
        </p:nvSpPr>
        <p:spPr>
          <a:xfrm>
            <a:off x="3479144" y="1425678"/>
            <a:ext cx="5233713" cy="5432322"/>
          </a:xfrm>
          <a:custGeom>
            <a:avLst/>
            <a:gdLst>
              <a:gd name="connsiteX0" fmla="*/ 257082 w 5233713"/>
              <a:gd name="connsiteY0" fmla="*/ 0 h 5432322"/>
              <a:gd name="connsiteX1" fmla="*/ 4976631 w 5233713"/>
              <a:gd name="connsiteY1" fmla="*/ 0 h 5432322"/>
              <a:gd name="connsiteX2" fmla="*/ 5233713 w 5233713"/>
              <a:gd name="connsiteY2" fmla="*/ 256922 h 5432322"/>
              <a:gd name="connsiteX3" fmla="*/ 5233713 w 5233713"/>
              <a:gd name="connsiteY3" fmla="*/ 5432322 h 5432322"/>
              <a:gd name="connsiteX4" fmla="*/ 4685385 w 5233713"/>
              <a:gd name="connsiteY4" fmla="*/ 5432322 h 5432322"/>
              <a:gd name="connsiteX5" fmla="*/ 4685385 w 5233713"/>
              <a:gd name="connsiteY5" fmla="*/ 5304411 h 5432322"/>
              <a:gd name="connsiteX6" fmla="*/ 4685385 w 5233713"/>
              <a:gd name="connsiteY6" fmla="*/ 632376 h 5432322"/>
              <a:gd name="connsiteX7" fmla="*/ 548329 w 5233713"/>
              <a:gd name="connsiteY7" fmla="*/ 632376 h 5432322"/>
              <a:gd name="connsiteX8" fmla="*/ 548329 w 5233713"/>
              <a:gd name="connsiteY8" fmla="*/ 5432322 h 5432322"/>
              <a:gd name="connsiteX9" fmla="*/ 0 w 5233713"/>
              <a:gd name="connsiteY9" fmla="*/ 5432322 h 5432322"/>
              <a:gd name="connsiteX10" fmla="*/ 0 w 5233713"/>
              <a:gd name="connsiteY10" fmla="*/ 256922 h 5432322"/>
              <a:gd name="connsiteX11" fmla="*/ 257082 w 5233713"/>
              <a:gd name="connsiteY11" fmla="*/ 0 h 5432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3713" h="5432322">
                <a:moveTo>
                  <a:pt x="257082" y="0"/>
                </a:moveTo>
                <a:lnTo>
                  <a:pt x="4976631" y="0"/>
                </a:lnTo>
                <a:cubicBezTo>
                  <a:pt x="5118378" y="0"/>
                  <a:pt x="5233713" y="115379"/>
                  <a:pt x="5233713" y="256922"/>
                </a:cubicBezTo>
                <a:lnTo>
                  <a:pt x="5233713" y="5432322"/>
                </a:lnTo>
                <a:lnTo>
                  <a:pt x="4685385" y="5432322"/>
                </a:lnTo>
                <a:lnTo>
                  <a:pt x="4685385" y="5304411"/>
                </a:lnTo>
                <a:cubicBezTo>
                  <a:pt x="4685385" y="3747066"/>
                  <a:pt x="4685385" y="632376"/>
                  <a:pt x="4685385" y="632376"/>
                </a:cubicBezTo>
                <a:lnTo>
                  <a:pt x="548329" y="632376"/>
                </a:lnTo>
                <a:lnTo>
                  <a:pt x="548329" y="5432322"/>
                </a:lnTo>
                <a:lnTo>
                  <a:pt x="0" y="5432322"/>
                </a:lnTo>
                <a:lnTo>
                  <a:pt x="0" y="256922"/>
                </a:lnTo>
                <a:cubicBezTo>
                  <a:pt x="0" y="115379"/>
                  <a:pt x="115336" y="0"/>
                  <a:pt x="257082" y="0"/>
                </a:cubicBezTo>
                <a:close/>
              </a:path>
            </a:pathLst>
          </a:custGeom>
          <a:solidFill>
            <a:schemeClr val="tx2"/>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70" name="Freeform 69"/>
          <p:cNvSpPr/>
          <p:nvPr/>
        </p:nvSpPr>
        <p:spPr>
          <a:xfrm>
            <a:off x="3496198" y="1442732"/>
            <a:ext cx="5196771" cy="5415268"/>
          </a:xfrm>
          <a:custGeom>
            <a:avLst/>
            <a:gdLst>
              <a:gd name="connsiteX0" fmla="*/ 238426 w 5196771"/>
              <a:gd name="connsiteY0" fmla="*/ 0 h 5415268"/>
              <a:gd name="connsiteX1" fmla="*/ 4958345 w 5196771"/>
              <a:gd name="connsiteY1" fmla="*/ 0 h 5415268"/>
              <a:gd name="connsiteX2" fmla="*/ 5196771 w 5196771"/>
              <a:gd name="connsiteY2" fmla="*/ 238598 h 5415268"/>
              <a:gd name="connsiteX3" fmla="*/ 5196771 w 5196771"/>
              <a:gd name="connsiteY3" fmla="*/ 5415268 h 5415268"/>
              <a:gd name="connsiteX4" fmla="*/ 4685274 w 5196771"/>
              <a:gd name="connsiteY4" fmla="*/ 5415268 h 5415268"/>
              <a:gd name="connsiteX5" fmla="*/ 4685274 w 5196771"/>
              <a:gd name="connsiteY5" fmla="*/ 595710 h 5415268"/>
              <a:gd name="connsiteX6" fmla="*/ 511497 w 5196771"/>
              <a:gd name="connsiteY6" fmla="*/ 595710 h 5415268"/>
              <a:gd name="connsiteX7" fmla="*/ 511497 w 5196771"/>
              <a:gd name="connsiteY7" fmla="*/ 5298746 h 5415268"/>
              <a:gd name="connsiteX8" fmla="*/ 511497 w 5196771"/>
              <a:gd name="connsiteY8" fmla="*/ 5415268 h 5415268"/>
              <a:gd name="connsiteX9" fmla="*/ 0 w 5196771"/>
              <a:gd name="connsiteY9" fmla="*/ 5415268 h 5415268"/>
              <a:gd name="connsiteX10" fmla="*/ 0 w 5196771"/>
              <a:gd name="connsiteY10" fmla="*/ 238598 h 5415268"/>
              <a:gd name="connsiteX11" fmla="*/ 238426 w 5196771"/>
              <a:gd name="connsiteY11" fmla="*/ 0 h 5415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96771" h="5415268">
                <a:moveTo>
                  <a:pt x="238426" y="0"/>
                </a:moveTo>
                <a:lnTo>
                  <a:pt x="4958345" y="0"/>
                </a:lnTo>
                <a:cubicBezTo>
                  <a:pt x="5089708" y="0"/>
                  <a:pt x="5196771" y="106915"/>
                  <a:pt x="5196771" y="238598"/>
                </a:cubicBezTo>
                <a:lnTo>
                  <a:pt x="5196771" y="5415268"/>
                </a:lnTo>
                <a:lnTo>
                  <a:pt x="4685274" y="5415268"/>
                </a:lnTo>
                <a:lnTo>
                  <a:pt x="4685274" y="595710"/>
                </a:lnTo>
                <a:lnTo>
                  <a:pt x="511497" y="595710"/>
                </a:lnTo>
                <a:cubicBezTo>
                  <a:pt x="511497" y="595710"/>
                  <a:pt x="511497" y="3731067"/>
                  <a:pt x="511497" y="5298746"/>
                </a:cubicBezTo>
                <a:lnTo>
                  <a:pt x="511497" y="5415268"/>
                </a:lnTo>
                <a:lnTo>
                  <a:pt x="0" y="5415268"/>
                </a:lnTo>
                <a:lnTo>
                  <a:pt x="0" y="238598"/>
                </a:lnTo>
                <a:cubicBezTo>
                  <a:pt x="0" y="106915"/>
                  <a:pt x="107063" y="0"/>
                  <a:pt x="238426" y="0"/>
                </a:cubicBezTo>
                <a:close/>
              </a:path>
            </a:pathLst>
          </a:custGeom>
          <a:solidFill>
            <a:srgbClr val="FDFDFF"/>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68" name="Freeform 67"/>
          <p:cNvSpPr/>
          <p:nvPr userDrawn="1"/>
        </p:nvSpPr>
        <p:spPr>
          <a:xfrm>
            <a:off x="3513251" y="1459786"/>
            <a:ext cx="5164406" cy="5398215"/>
          </a:xfrm>
          <a:custGeom>
            <a:avLst/>
            <a:gdLst>
              <a:gd name="connsiteX0" fmla="*/ 222357 w 5164406"/>
              <a:gd name="connsiteY0" fmla="*/ 0 h 5398215"/>
              <a:gd name="connsiteX1" fmla="*/ 4942049 w 5164406"/>
              <a:gd name="connsiteY1" fmla="*/ 0 h 5398215"/>
              <a:gd name="connsiteX2" fmla="*/ 5164406 w 5164406"/>
              <a:gd name="connsiteY2" fmla="*/ 222168 h 5398215"/>
              <a:gd name="connsiteX3" fmla="*/ 5164406 w 5164406"/>
              <a:gd name="connsiteY3" fmla="*/ 5398215 h 5398215"/>
              <a:gd name="connsiteX4" fmla="*/ 4650596 w 5164406"/>
              <a:gd name="connsiteY4" fmla="*/ 5398215 h 5398215"/>
              <a:gd name="connsiteX5" fmla="*/ 4650596 w 5164406"/>
              <a:gd name="connsiteY5" fmla="*/ 5269727 h 5398215"/>
              <a:gd name="connsiteX6" fmla="*/ 4650596 w 5164406"/>
              <a:gd name="connsiteY6" fmla="*/ 597856 h 5398215"/>
              <a:gd name="connsiteX7" fmla="*/ 513811 w 5164406"/>
              <a:gd name="connsiteY7" fmla="*/ 597856 h 5398215"/>
              <a:gd name="connsiteX8" fmla="*/ 513811 w 5164406"/>
              <a:gd name="connsiteY8" fmla="*/ 5398215 h 5398215"/>
              <a:gd name="connsiteX9" fmla="*/ 0 w 5164406"/>
              <a:gd name="connsiteY9" fmla="*/ 5398215 h 5398215"/>
              <a:gd name="connsiteX10" fmla="*/ 0 w 5164406"/>
              <a:gd name="connsiteY10" fmla="*/ 222168 h 5398215"/>
              <a:gd name="connsiteX11" fmla="*/ 222357 w 5164406"/>
              <a:gd name="connsiteY11" fmla="*/ 0 h 539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64406" h="5398215">
                <a:moveTo>
                  <a:pt x="222357" y="0"/>
                </a:moveTo>
                <a:lnTo>
                  <a:pt x="4942049" y="0"/>
                </a:lnTo>
                <a:cubicBezTo>
                  <a:pt x="5064465" y="0"/>
                  <a:pt x="5164406" y="100163"/>
                  <a:pt x="5164406" y="222168"/>
                </a:cubicBezTo>
                <a:lnTo>
                  <a:pt x="5164406" y="5398215"/>
                </a:lnTo>
                <a:lnTo>
                  <a:pt x="4650596" y="5398215"/>
                </a:lnTo>
                <a:lnTo>
                  <a:pt x="4650596" y="5269727"/>
                </a:lnTo>
                <a:cubicBezTo>
                  <a:pt x="4650596" y="3712436"/>
                  <a:pt x="4650596" y="597856"/>
                  <a:pt x="4650596" y="597856"/>
                </a:cubicBezTo>
                <a:lnTo>
                  <a:pt x="513811" y="597856"/>
                </a:lnTo>
                <a:lnTo>
                  <a:pt x="513811" y="5398215"/>
                </a:lnTo>
                <a:lnTo>
                  <a:pt x="0" y="5398215"/>
                </a:lnTo>
                <a:lnTo>
                  <a:pt x="0" y="222168"/>
                </a:lnTo>
                <a:cubicBezTo>
                  <a:pt x="0" y="100163"/>
                  <a:pt x="100180" y="0"/>
                  <a:pt x="222357" y="0"/>
                </a:cubicBezTo>
                <a:close/>
              </a:path>
            </a:pathLst>
          </a:custGeom>
          <a:gradFill>
            <a:gsLst>
              <a:gs pos="85000">
                <a:srgbClr val="46474B"/>
              </a:gs>
              <a:gs pos="0">
                <a:srgbClr val="000000"/>
              </a:gs>
              <a:gs pos="38000">
                <a:srgbClr val="292A2E"/>
              </a:gs>
            </a:gsLst>
            <a:lin ang="18000000" scaled="0"/>
          </a:gra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59" name="Shape 10"/>
          <p:cNvSpPr/>
          <p:nvPr/>
        </p:nvSpPr>
        <p:spPr>
          <a:xfrm>
            <a:off x="4544990" y="1425678"/>
            <a:ext cx="3207861" cy="3011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1D1D20"/>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0" name="Shape 11"/>
          <p:cNvSpPr/>
          <p:nvPr/>
        </p:nvSpPr>
        <p:spPr>
          <a:xfrm>
            <a:off x="4029120" y="2056658"/>
            <a:ext cx="4136977" cy="13553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cubicBezTo>
                  <a:pt x="0" y="0"/>
                  <a:pt x="0" y="21600"/>
                  <a:pt x="0" y="21600"/>
                </a:cubicBezTo>
                <a:close/>
              </a:path>
            </a:pathLst>
          </a:custGeom>
          <a:gradFill>
            <a:gsLst>
              <a:gs pos="85000">
                <a:srgbClr val="46474B"/>
              </a:gs>
              <a:gs pos="0">
                <a:srgbClr val="000000"/>
              </a:gs>
              <a:gs pos="38000">
                <a:srgbClr val="292A2E"/>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1" name="Freeform 60"/>
          <p:cNvSpPr/>
          <p:nvPr/>
        </p:nvSpPr>
        <p:spPr>
          <a:xfrm>
            <a:off x="4092543" y="2087471"/>
            <a:ext cx="4011901" cy="72300"/>
          </a:xfrm>
          <a:custGeom>
            <a:avLst/>
            <a:gdLst>
              <a:gd name="connsiteX0" fmla="*/ 0 w 11950874"/>
              <a:gd name="connsiteY0" fmla="*/ 122970 h 215371"/>
              <a:gd name="connsiteX1" fmla="*/ 42687 w 11950874"/>
              <a:gd name="connsiteY1" fmla="*/ 122970 h 215371"/>
              <a:gd name="connsiteX2" fmla="*/ 42687 w 11950874"/>
              <a:gd name="connsiteY2" fmla="*/ 215370 h 215371"/>
              <a:gd name="connsiteX3" fmla="*/ 0 w 11950874"/>
              <a:gd name="connsiteY3" fmla="*/ 215370 h 215371"/>
              <a:gd name="connsiteX4" fmla="*/ 11901472 w 11950874"/>
              <a:gd name="connsiteY4" fmla="*/ 98713 h 215371"/>
              <a:gd name="connsiteX5" fmla="*/ 11901472 w 11950874"/>
              <a:gd name="connsiteY5" fmla="*/ 144861 h 215371"/>
              <a:gd name="connsiteX6" fmla="*/ 11924532 w 11950874"/>
              <a:gd name="connsiteY6" fmla="*/ 144861 h 215371"/>
              <a:gd name="connsiteX7" fmla="*/ 11924532 w 11950874"/>
              <a:gd name="connsiteY7" fmla="*/ 98713 h 215371"/>
              <a:gd name="connsiteX8" fmla="*/ 167288 w 11950874"/>
              <a:gd name="connsiteY8" fmla="*/ 75541 h 215371"/>
              <a:gd name="connsiteX9" fmla="*/ 212884 w 11950874"/>
              <a:gd name="connsiteY9" fmla="*/ 75541 h 215371"/>
              <a:gd name="connsiteX10" fmla="*/ 212884 w 11950874"/>
              <a:gd name="connsiteY10" fmla="*/ 215370 h 215371"/>
              <a:gd name="connsiteX11" fmla="*/ 167288 w 11950874"/>
              <a:gd name="connsiteY11" fmla="*/ 215370 h 215371"/>
              <a:gd name="connsiteX12" fmla="*/ 85099 w 11950874"/>
              <a:gd name="connsiteY12" fmla="*/ 75541 h 215371"/>
              <a:gd name="connsiteX13" fmla="*/ 124876 w 11950874"/>
              <a:gd name="connsiteY13" fmla="*/ 75541 h 215371"/>
              <a:gd name="connsiteX14" fmla="*/ 124876 w 11950874"/>
              <a:gd name="connsiteY14" fmla="*/ 215371 h 215371"/>
              <a:gd name="connsiteX15" fmla="*/ 85099 w 11950874"/>
              <a:gd name="connsiteY15" fmla="*/ 215371 h 215371"/>
              <a:gd name="connsiteX16" fmla="*/ 11582912 w 11950874"/>
              <a:gd name="connsiteY16" fmla="*/ 47913 h 215371"/>
              <a:gd name="connsiteX17" fmla="*/ 11571272 w 11950874"/>
              <a:gd name="connsiteY17" fmla="*/ 59456 h 215371"/>
              <a:gd name="connsiteX18" fmla="*/ 11571272 w 11950874"/>
              <a:gd name="connsiteY18" fmla="*/ 174845 h 215371"/>
              <a:gd name="connsiteX19" fmla="*/ 11582912 w 11950874"/>
              <a:gd name="connsiteY19" fmla="*/ 186356 h 215371"/>
              <a:gd name="connsiteX20" fmla="*/ 11859876 w 11950874"/>
              <a:gd name="connsiteY20" fmla="*/ 186356 h 215371"/>
              <a:gd name="connsiteX21" fmla="*/ 11871308 w 11950874"/>
              <a:gd name="connsiteY21" fmla="*/ 174845 h 215371"/>
              <a:gd name="connsiteX22" fmla="*/ 11871308 w 11950874"/>
              <a:gd name="connsiteY22" fmla="*/ 59456 h 215371"/>
              <a:gd name="connsiteX23" fmla="*/ 11859876 w 11950874"/>
              <a:gd name="connsiteY23" fmla="*/ 47913 h 215371"/>
              <a:gd name="connsiteX24" fmla="*/ 255296 w 11950874"/>
              <a:gd name="connsiteY24" fmla="*/ 41048 h 215371"/>
              <a:gd name="connsiteX25" fmla="*/ 295073 w 11950874"/>
              <a:gd name="connsiteY25" fmla="*/ 41048 h 215371"/>
              <a:gd name="connsiteX26" fmla="*/ 295073 w 11950874"/>
              <a:gd name="connsiteY26" fmla="*/ 215371 h 215371"/>
              <a:gd name="connsiteX27" fmla="*/ 255296 w 11950874"/>
              <a:gd name="connsiteY27" fmla="*/ 215371 h 215371"/>
              <a:gd name="connsiteX28" fmla="*/ 11593170 w 11950874"/>
              <a:gd name="connsiteY28" fmla="*/ 22513 h 215371"/>
              <a:gd name="connsiteX29" fmla="*/ 11870162 w 11950874"/>
              <a:gd name="connsiteY29" fmla="*/ 22513 h 215371"/>
              <a:gd name="connsiteX30" fmla="*/ 11904760 w 11950874"/>
              <a:gd name="connsiteY30" fmla="*/ 57146 h 215371"/>
              <a:gd name="connsiteX31" fmla="*/ 11904760 w 11950874"/>
              <a:gd name="connsiteY31" fmla="*/ 68634 h 215371"/>
              <a:gd name="connsiteX32" fmla="*/ 11950874 w 11950874"/>
              <a:gd name="connsiteY32" fmla="*/ 68634 h 215371"/>
              <a:gd name="connsiteX33" fmla="*/ 11950874 w 11950874"/>
              <a:gd name="connsiteY33" fmla="*/ 160952 h 215371"/>
              <a:gd name="connsiteX34" fmla="*/ 11904760 w 11950874"/>
              <a:gd name="connsiteY34" fmla="*/ 160952 h 215371"/>
              <a:gd name="connsiteX35" fmla="*/ 11904760 w 11950874"/>
              <a:gd name="connsiteY35" fmla="*/ 172534 h 215371"/>
              <a:gd name="connsiteX36" fmla="*/ 11870162 w 11950874"/>
              <a:gd name="connsiteY36" fmla="*/ 207133 h 215371"/>
              <a:gd name="connsiteX37" fmla="*/ 11593170 w 11950874"/>
              <a:gd name="connsiteY37" fmla="*/ 207133 h 215371"/>
              <a:gd name="connsiteX38" fmla="*/ 11558572 w 11950874"/>
              <a:gd name="connsiteY38" fmla="*/ 172534 h 215371"/>
              <a:gd name="connsiteX39" fmla="*/ 11558572 w 11950874"/>
              <a:gd name="connsiteY39" fmla="*/ 57146 h 215371"/>
              <a:gd name="connsiteX40" fmla="*/ 11593170 w 11950874"/>
              <a:gd name="connsiteY40" fmla="*/ 22513 h 215371"/>
              <a:gd name="connsiteX41" fmla="*/ 337485 w 11950874"/>
              <a:gd name="connsiteY41" fmla="*/ 0 h 215371"/>
              <a:gd name="connsiteX42" fmla="*/ 383307 w 11950874"/>
              <a:gd name="connsiteY42" fmla="*/ 0 h 215371"/>
              <a:gd name="connsiteX43" fmla="*/ 383307 w 11950874"/>
              <a:gd name="connsiteY43" fmla="*/ 215371 h 215371"/>
              <a:gd name="connsiteX44" fmla="*/ 337485 w 11950874"/>
              <a:gd name="connsiteY44" fmla="*/ 215371 h 21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950874" h="215371">
                <a:moveTo>
                  <a:pt x="0" y="122970"/>
                </a:moveTo>
                <a:lnTo>
                  <a:pt x="42687" y="122970"/>
                </a:lnTo>
                <a:lnTo>
                  <a:pt x="42687" y="215370"/>
                </a:lnTo>
                <a:lnTo>
                  <a:pt x="0" y="215370"/>
                </a:lnTo>
                <a:close/>
                <a:moveTo>
                  <a:pt x="11901472" y="98713"/>
                </a:moveTo>
                <a:lnTo>
                  <a:pt x="11901472" y="144861"/>
                </a:lnTo>
                <a:lnTo>
                  <a:pt x="11924532" y="144861"/>
                </a:lnTo>
                <a:cubicBezTo>
                  <a:pt x="11924532" y="144861"/>
                  <a:pt x="11924532" y="98713"/>
                  <a:pt x="11924532" y="98713"/>
                </a:cubicBezTo>
                <a:close/>
                <a:moveTo>
                  <a:pt x="167288" y="75541"/>
                </a:moveTo>
                <a:lnTo>
                  <a:pt x="212884" y="75541"/>
                </a:lnTo>
                <a:lnTo>
                  <a:pt x="212884" y="215370"/>
                </a:lnTo>
                <a:lnTo>
                  <a:pt x="167288" y="215370"/>
                </a:lnTo>
                <a:close/>
                <a:moveTo>
                  <a:pt x="85099" y="75541"/>
                </a:moveTo>
                <a:lnTo>
                  <a:pt x="124876" y="75541"/>
                </a:lnTo>
                <a:lnTo>
                  <a:pt x="124876" y="215371"/>
                </a:lnTo>
                <a:lnTo>
                  <a:pt x="85099" y="215371"/>
                </a:lnTo>
                <a:close/>
                <a:moveTo>
                  <a:pt x="11582912" y="47913"/>
                </a:moveTo>
                <a:cubicBezTo>
                  <a:pt x="11576550" y="47913"/>
                  <a:pt x="11571272" y="53041"/>
                  <a:pt x="11571272" y="59456"/>
                </a:cubicBezTo>
                <a:lnTo>
                  <a:pt x="11571272" y="174845"/>
                </a:lnTo>
                <a:cubicBezTo>
                  <a:pt x="11571272" y="181196"/>
                  <a:pt x="11576550" y="186356"/>
                  <a:pt x="11582912" y="186356"/>
                </a:cubicBezTo>
                <a:lnTo>
                  <a:pt x="11859876" y="186356"/>
                </a:lnTo>
                <a:cubicBezTo>
                  <a:pt x="11866236" y="186356"/>
                  <a:pt x="11871308" y="181196"/>
                  <a:pt x="11871308" y="174845"/>
                </a:cubicBezTo>
                <a:cubicBezTo>
                  <a:pt x="11871308" y="174845"/>
                  <a:pt x="11871308" y="59456"/>
                  <a:pt x="11871308" y="59456"/>
                </a:cubicBezTo>
                <a:cubicBezTo>
                  <a:pt x="11871308" y="53041"/>
                  <a:pt x="11866236" y="47913"/>
                  <a:pt x="11859876" y="47913"/>
                </a:cubicBezTo>
                <a:close/>
                <a:moveTo>
                  <a:pt x="255296" y="41048"/>
                </a:moveTo>
                <a:lnTo>
                  <a:pt x="295073" y="41048"/>
                </a:lnTo>
                <a:lnTo>
                  <a:pt x="295073" y="215371"/>
                </a:lnTo>
                <a:lnTo>
                  <a:pt x="255296" y="215371"/>
                </a:lnTo>
                <a:close/>
                <a:moveTo>
                  <a:pt x="11593170" y="22513"/>
                </a:moveTo>
                <a:lnTo>
                  <a:pt x="11870162" y="22513"/>
                </a:lnTo>
                <a:cubicBezTo>
                  <a:pt x="11889178" y="22513"/>
                  <a:pt x="11904760" y="38052"/>
                  <a:pt x="11904760" y="57146"/>
                </a:cubicBezTo>
                <a:lnTo>
                  <a:pt x="11904760" y="68634"/>
                </a:lnTo>
                <a:cubicBezTo>
                  <a:pt x="11904760" y="68634"/>
                  <a:pt x="11950874" y="68634"/>
                  <a:pt x="11950874" y="68634"/>
                </a:cubicBezTo>
                <a:lnTo>
                  <a:pt x="11950874" y="160952"/>
                </a:lnTo>
                <a:lnTo>
                  <a:pt x="11904760" y="160952"/>
                </a:lnTo>
                <a:lnTo>
                  <a:pt x="11904760" y="172534"/>
                </a:lnTo>
                <a:cubicBezTo>
                  <a:pt x="11904760" y="191594"/>
                  <a:pt x="11889178" y="207133"/>
                  <a:pt x="11870162" y="207133"/>
                </a:cubicBezTo>
                <a:lnTo>
                  <a:pt x="11593170" y="207133"/>
                </a:lnTo>
                <a:cubicBezTo>
                  <a:pt x="11574028" y="207133"/>
                  <a:pt x="11558572" y="191594"/>
                  <a:pt x="11558572" y="172534"/>
                </a:cubicBezTo>
                <a:lnTo>
                  <a:pt x="11558572" y="57146"/>
                </a:lnTo>
                <a:cubicBezTo>
                  <a:pt x="11558572" y="38052"/>
                  <a:pt x="11574028" y="22513"/>
                  <a:pt x="11593170" y="22513"/>
                </a:cubicBezTo>
                <a:close/>
                <a:moveTo>
                  <a:pt x="337485" y="0"/>
                </a:moveTo>
                <a:lnTo>
                  <a:pt x="383307" y="0"/>
                </a:lnTo>
                <a:lnTo>
                  <a:pt x="383307" y="215371"/>
                </a:lnTo>
                <a:lnTo>
                  <a:pt x="337485" y="215371"/>
                </a:lnTo>
                <a:close/>
              </a:path>
            </a:pathLst>
          </a:custGeom>
          <a:solidFill>
            <a:srgbClr val="E9E9E9"/>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64" name="Shape 31"/>
          <p:cNvSpPr/>
          <p:nvPr/>
        </p:nvSpPr>
        <p:spPr>
          <a:xfrm>
            <a:off x="6020120" y="1728378"/>
            <a:ext cx="91392" cy="91369"/>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gradFill>
            <a:gsLst>
              <a:gs pos="0">
                <a:srgbClr val="464646"/>
              </a:gs>
              <a:gs pos="92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5" name="Shape 32"/>
          <p:cNvSpPr/>
          <p:nvPr/>
        </p:nvSpPr>
        <p:spPr>
          <a:xfrm>
            <a:off x="6058490" y="1766748"/>
            <a:ext cx="22469" cy="22464"/>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6" name="Shape 33"/>
          <p:cNvSpPr/>
          <p:nvPr/>
        </p:nvSpPr>
        <p:spPr>
          <a:xfrm>
            <a:off x="5922062" y="1753958"/>
            <a:ext cx="44605" cy="44606"/>
          </a:xfrm>
          <a:custGeom>
            <a:avLst/>
            <a:gdLst/>
            <a:ahLst/>
            <a:cxnLst>
              <a:cxn ang="0">
                <a:pos x="wd2" y="hd2"/>
              </a:cxn>
              <a:cxn ang="5400000">
                <a:pos x="wd2" y="hd2"/>
              </a:cxn>
              <a:cxn ang="10800000">
                <a:pos x="wd2" y="hd2"/>
              </a:cxn>
              <a:cxn ang="16200000">
                <a:pos x="wd2" y="hd2"/>
              </a:cxn>
            </a:cxnLst>
            <a:rect l="0" t="0" r="r" b="b"/>
            <a:pathLst>
              <a:path w="21600" h="21600" extrusionOk="0">
                <a:moveTo>
                  <a:pt x="21600" y="10798"/>
                </a:moveTo>
                <a:cubicBezTo>
                  <a:pt x="21600" y="16757"/>
                  <a:pt x="16773" y="21600"/>
                  <a:pt x="10797" y="21600"/>
                </a:cubicBezTo>
                <a:cubicBezTo>
                  <a:pt x="4795" y="21600"/>
                  <a:pt x="0" y="16757"/>
                  <a:pt x="0" y="10798"/>
                </a:cubicBezTo>
                <a:cubicBezTo>
                  <a:pt x="0" y="4826"/>
                  <a:pt x="4795" y="0"/>
                  <a:pt x="10797" y="0"/>
                </a:cubicBezTo>
                <a:cubicBezTo>
                  <a:pt x="16773" y="0"/>
                  <a:pt x="21600" y="4826"/>
                  <a:pt x="21600" y="10798"/>
                </a:cubicBezTo>
                <a:close/>
              </a:path>
            </a:pathLst>
          </a:custGeom>
          <a:solidFill>
            <a:srgbClr val="BEBFC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7" name="Picture Placeholder 4"/>
          <p:cNvSpPr>
            <a:spLocks noGrp="1"/>
          </p:cNvSpPr>
          <p:nvPr userDrawn="1">
            <p:ph type="pic" sz="quarter" idx="22"/>
          </p:nvPr>
        </p:nvSpPr>
        <p:spPr>
          <a:xfrm>
            <a:off x="4027511" y="2190585"/>
            <a:ext cx="4136979" cy="4667416"/>
          </a:xfrm>
        </p:spPr>
      </p:sp>
    </p:spTree>
    <p:extLst>
      <p:ext uri="{BB962C8B-B14F-4D97-AF65-F5344CB8AC3E}">
        <p14:creationId xmlns:p14="http://schemas.microsoft.com/office/powerpoint/2010/main" val="36841140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userDrawn="1">
  <p:cSld name="big ipad white">
    <p:bg>
      <p:bgPr>
        <a:solidFill>
          <a:schemeClr val="bg2"/>
        </a:solidFill>
        <a:effectLst/>
      </p:bgPr>
    </p:bg>
    <p:spTree>
      <p:nvGrpSpPr>
        <p:cNvPr id="1" name=""/>
        <p:cNvGrpSpPr/>
        <p:nvPr/>
      </p:nvGrpSpPr>
      <p:grpSpPr>
        <a:xfrm>
          <a:off x="0" y="0"/>
          <a:ext cx="0" cy="0"/>
          <a:chOff x="0" y="0"/>
          <a:chExt cx="0" cy="0"/>
        </a:xfrm>
      </p:grpSpPr>
      <p:grpSp>
        <p:nvGrpSpPr>
          <p:cNvPr id="24" name="Group 23"/>
          <p:cNvGrpSpPr/>
          <p:nvPr userDrawn="1"/>
        </p:nvGrpSpPr>
        <p:grpSpPr>
          <a:xfrm>
            <a:off x="0" y="6766560"/>
            <a:ext cx="12192000" cy="91440"/>
            <a:chOff x="0" y="4480421"/>
            <a:chExt cx="12192000" cy="91440"/>
          </a:xfrm>
        </p:grpSpPr>
        <p:sp>
          <p:nvSpPr>
            <p:cNvPr id="25" name="Rectangle 24"/>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33"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72" name="Freeform 71"/>
          <p:cNvSpPr/>
          <p:nvPr userDrawn="1"/>
        </p:nvSpPr>
        <p:spPr>
          <a:xfrm>
            <a:off x="3479144" y="1425678"/>
            <a:ext cx="5233713" cy="5432322"/>
          </a:xfrm>
          <a:custGeom>
            <a:avLst/>
            <a:gdLst>
              <a:gd name="connsiteX0" fmla="*/ 257082 w 5233713"/>
              <a:gd name="connsiteY0" fmla="*/ 0 h 5432322"/>
              <a:gd name="connsiteX1" fmla="*/ 4976631 w 5233713"/>
              <a:gd name="connsiteY1" fmla="*/ 0 h 5432322"/>
              <a:gd name="connsiteX2" fmla="*/ 5233713 w 5233713"/>
              <a:gd name="connsiteY2" fmla="*/ 256922 h 5432322"/>
              <a:gd name="connsiteX3" fmla="*/ 5233713 w 5233713"/>
              <a:gd name="connsiteY3" fmla="*/ 5432322 h 5432322"/>
              <a:gd name="connsiteX4" fmla="*/ 4685385 w 5233713"/>
              <a:gd name="connsiteY4" fmla="*/ 5432322 h 5432322"/>
              <a:gd name="connsiteX5" fmla="*/ 4685385 w 5233713"/>
              <a:gd name="connsiteY5" fmla="*/ 5304411 h 5432322"/>
              <a:gd name="connsiteX6" fmla="*/ 4685385 w 5233713"/>
              <a:gd name="connsiteY6" fmla="*/ 632376 h 5432322"/>
              <a:gd name="connsiteX7" fmla="*/ 548329 w 5233713"/>
              <a:gd name="connsiteY7" fmla="*/ 632376 h 5432322"/>
              <a:gd name="connsiteX8" fmla="*/ 548329 w 5233713"/>
              <a:gd name="connsiteY8" fmla="*/ 5432322 h 5432322"/>
              <a:gd name="connsiteX9" fmla="*/ 0 w 5233713"/>
              <a:gd name="connsiteY9" fmla="*/ 5432322 h 5432322"/>
              <a:gd name="connsiteX10" fmla="*/ 0 w 5233713"/>
              <a:gd name="connsiteY10" fmla="*/ 256922 h 5432322"/>
              <a:gd name="connsiteX11" fmla="*/ 257082 w 5233713"/>
              <a:gd name="connsiteY11" fmla="*/ 0 h 5432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3713" h="5432322">
                <a:moveTo>
                  <a:pt x="257082" y="0"/>
                </a:moveTo>
                <a:lnTo>
                  <a:pt x="4976631" y="0"/>
                </a:lnTo>
                <a:cubicBezTo>
                  <a:pt x="5118378" y="0"/>
                  <a:pt x="5233713" y="115379"/>
                  <a:pt x="5233713" y="256922"/>
                </a:cubicBezTo>
                <a:lnTo>
                  <a:pt x="5233713" y="5432322"/>
                </a:lnTo>
                <a:lnTo>
                  <a:pt x="4685385" y="5432322"/>
                </a:lnTo>
                <a:lnTo>
                  <a:pt x="4685385" y="5304411"/>
                </a:lnTo>
                <a:cubicBezTo>
                  <a:pt x="4685385" y="3747066"/>
                  <a:pt x="4685385" y="632376"/>
                  <a:pt x="4685385" y="632376"/>
                </a:cubicBezTo>
                <a:lnTo>
                  <a:pt x="548329" y="632376"/>
                </a:lnTo>
                <a:lnTo>
                  <a:pt x="548329" y="5432322"/>
                </a:lnTo>
                <a:lnTo>
                  <a:pt x="0" y="5432322"/>
                </a:lnTo>
                <a:lnTo>
                  <a:pt x="0" y="256922"/>
                </a:lnTo>
                <a:cubicBezTo>
                  <a:pt x="0" y="115379"/>
                  <a:pt x="115336" y="0"/>
                  <a:pt x="257082" y="0"/>
                </a:cubicBezTo>
                <a:close/>
              </a:path>
            </a:pathLst>
          </a:custGeom>
          <a:solidFill>
            <a:srgbClr val="E4E4E4"/>
          </a:solidFill>
          <a:ln w="12700">
            <a:miter lim="400000"/>
          </a:ln>
        </p:spPr>
        <p:txBody>
          <a:bodyPr lIns="0" tIns="0" rIns="0" bIns="0" anchor="ctr"/>
          <a:lstStyle/>
          <a:p>
            <a:pPr lvl="0"/>
            <a:endParaRPr sz="3000">
              <a:solidFill>
                <a:srgbClr val="FFFFFF"/>
              </a:solidFill>
              <a:effectLst>
                <a:outerShdw blurRad="38100" dist="12700" dir="5400000" rotWithShape="0">
                  <a:srgbClr val="000000">
                    <a:alpha val="50000"/>
                  </a:srgbClr>
                </a:outerShdw>
              </a:effectLst>
            </a:endParaRPr>
          </a:p>
        </p:txBody>
      </p:sp>
      <p:sp>
        <p:nvSpPr>
          <p:cNvPr id="70" name="Freeform 69"/>
          <p:cNvSpPr/>
          <p:nvPr/>
        </p:nvSpPr>
        <p:spPr>
          <a:xfrm>
            <a:off x="3496198" y="1442732"/>
            <a:ext cx="5196771" cy="5415268"/>
          </a:xfrm>
          <a:custGeom>
            <a:avLst/>
            <a:gdLst>
              <a:gd name="connsiteX0" fmla="*/ 238426 w 5196771"/>
              <a:gd name="connsiteY0" fmla="*/ 0 h 5415268"/>
              <a:gd name="connsiteX1" fmla="*/ 4958345 w 5196771"/>
              <a:gd name="connsiteY1" fmla="*/ 0 h 5415268"/>
              <a:gd name="connsiteX2" fmla="*/ 5196771 w 5196771"/>
              <a:gd name="connsiteY2" fmla="*/ 238598 h 5415268"/>
              <a:gd name="connsiteX3" fmla="*/ 5196771 w 5196771"/>
              <a:gd name="connsiteY3" fmla="*/ 5415268 h 5415268"/>
              <a:gd name="connsiteX4" fmla="*/ 4685274 w 5196771"/>
              <a:gd name="connsiteY4" fmla="*/ 5415268 h 5415268"/>
              <a:gd name="connsiteX5" fmla="*/ 4685274 w 5196771"/>
              <a:gd name="connsiteY5" fmla="*/ 595710 h 5415268"/>
              <a:gd name="connsiteX6" fmla="*/ 511497 w 5196771"/>
              <a:gd name="connsiteY6" fmla="*/ 595710 h 5415268"/>
              <a:gd name="connsiteX7" fmla="*/ 511497 w 5196771"/>
              <a:gd name="connsiteY7" fmla="*/ 5298746 h 5415268"/>
              <a:gd name="connsiteX8" fmla="*/ 511497 w 5196771"/>
              <a:gd name="connsiteY8" fmla="*/ 5415268 h 5415268"/>
              <a:gd name="connsiteX9" fmla="*/ 0 w 5196771"/>
              <a:gd name="connsiteY9" fmla="*/ 5415268 h 5415268"/>
              <a:gd name="connsiteX10" fmla="*/ 0 w 5196771"/>
              <a:gd name="connsiteY10" fmla="*/ 238598 h 5415268"/>
              <a:gd name="connsiteX11" fmla="*/ 238426 w 5196771"/>
              <a:gd name="connsiteY11" fmla="*/ 0 h 5415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96771" h="5415268">
                <a:moveTo>
                  <a:pt x="238426" y="0"/>
                </a:moveTo>
                <a:lnTo>
                  <a:pt x="4958345" y="0"/>
                </a:lnTo>
                <a:cubicBezTo>
                  <a:pt x="5089708" y="0"/>
                  <a:pt x="5196771" y="106915"/>
                  <a:pt x="5196771" y="238598"/>
                </a:cubicBezTo>
                <a:lnTo>
                  <a:pt x="5196771" y="5415268"/>
                </a:lnTo>
                <a:lnTo>
                  <a:pt x="4685274" y="5415268"/>
                </a:lnTo>
                <a:lnTo>
                  <a:pt x="4685274" y="595710"/>
                </a:lnTo>
                <a:lnTo>
                  <a:pt x="511497" y="595710"/>
                </a:lnTo>
                <a:cubicBezTo>
                  <a:pt x="511497" y="595710"/>
                  <a:pt x="511497" y="3731067"/>
                  <a:pt x="511497" y="5298746"/>
                </a:cubicBezTo>
                <a:lnTo>
                  <a:pt x="511497" y="5415268"/>
                </a:lnTo>
                <a:lnTo>
                  <a:pt x="0" y="5415268"/>
                </a:lnTo>
                <a:lnTo>
                  <a:pt x="0" y="238598"/>
                </a:lnTo>
                <a:cubicBezTo>
                  <a:pt x="0" y="106915"/>
                  <a:pt x="107063" y="0"/>
                  <a:pt x="238426" y="0"/>
                </a:cubicBezTo>
                <a:close/>
              </a:path>
            </a:pathLst>
          </a:custGeom>
          <a:solidFill>
            <a:srgbClr val="FDFDFF"/>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68" name="Freeform 67"/>
          <p:cNvSpPr/>
          <p:nvPr userDrawn="1"/>
        </p:nvSpPr>
        <p:spPr>
          <a:xfrm>
            <a:off x="3513251" y="1459786"/>
            <a:ext cx="5164406" cy="5398215"/>
          </a:xfrm>
          <a:custGeom>
            <a:avLst/>
            <a:gdLst>
              <a:gd name="connsiteX0" fmla="*/ 222357 w 5164406"/>
              <a:gd name="connsiteY0" fmla="*/ 0 h 5398215"/>
              <a:gd name="connsiteX1" fmla="*/ 4942049 w 5164406"/>
              <a:gd name="connsiteY1" fmla="*/ 0 h 5398215"/>
              <a:gd name="connsiteX2" fmla="*/ 5164406 w 5164406"/>
              <a:gd name="connsiteY2" fmla="*/ 222168 h 5398215"/>
              <a:gd name="connsiteX3" fmla="*/ 5164406 w 5164406"/>
              <a:gd name="connsiteY3" fmla="*/ 5398215 h 5398215"/>
              <a:gd name="connsiteX4" fmla="*/ 4650596 w 5164406"/>
              <a:gd name="connsiteY4" fmla="*/ 5398215 h 5398215"/>
              <a:gd name="connsiteX5" fmla="*/ 4650596 w 5164406"/>
              <a:gd name="connsiteY5" fmla="*/ 5269727 h 5398215"/>
              <a:gd name="connsiteX6" fmla="*/ 4650596 w 5164406"/>
              <a:gd name="connsiteY6" fmla="*/ 597856 h 5398215"/>
              <a:gd name="connsiteX7" fmla="*/ 513811 w 5164406"/>
              <a:gd name="connsiteY7" fmla="*/ 597856 h 5398215"/>
              <a:gd name="connsiteX8" fmla="*/ 513811 w 5164406"/>
              <a:gd name="connsiteY8" fmla="*/ 5398215 h 5398215"/>
              <a:gd name="connsiteX9" fmla="*/ 0 w 5164406"/>
              <a:gd name="connsiteY9" fmla="*/ 5398215 h 5398215"/>
              <a:gd name="connsiteX10" fmla="*/ 0 w 5164406"/>
              <a:gd name="connsiteY10" fmla="*/ 222168 h 5398215"/>
              <a:gd name="connsiteX11" fmla="*/ 222357 w 5164406"/>
              <a:gd name="connsiteY11" fmla="*/ 0 h 539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164406" h="5398215">
                <a:moveTo>
                  <a:pt x="222357" y="0"/>
                </a:moveTo>
                <a:lnTo>
                  <a:pt x="4942049" y="0"/>
                </a:lnTo>
                <a:cubicBezTo>
                  <a:pt x="5064465" y="0"/>
                  <a:pt x="5164406" y="100163"/>
                  <a:pt x="5164406" y="222168"/>
                </a:cubicBezTo>
                <a:lnTo>
                  <a:pt x="5164406" y="5398215"/>
                </a:lnTo>
                <a:lnTo>
                  <a:pt x="4650596" y="5398215"/>
                </a:lnTo>
                <a:lnTo>
                  <a:pt x="4650596" y="5269727"/>
                </a:lnTo>
                <a:cubicBezTo>
                  <a:pt x="4650596" y="3712436"/>
                  <a:pt x="4650596" y="597856"/>
                  <a:pt x="4650596" y="597856"/>
                </a:cubicBezTo>
                <a:lnTo>
                  <a:pt x="513811" y="597856"/>
                </a:lnTo>
                <a:lnTo>
                  <a:pt x="513811" y="5398215"/>
                </a:lnTo>
                <a:lnTo>
                  <a:pt x="0" y="5398215"/>
                </a:lnTo>
                <a:lnTo>
                  <a:pt x="0" y="222168"/>
                </a:lnTo>
                <a:cubicBezTo>
                  <a:pt x="0" y="100163"/>
                  <a:pt x="100180" y="0"/>
                  <a:pt x="222357" y="0"/>
                </a:cubicBezTo>
                <a:close/>
              </a:path>
            </a:pathLst>
          </a:custGeom>
          <a:gradFill>
            <a:gsLst>
              <a:gs pos="85000">
                <a:srgbClr val="FEFEFE"/>
              </a:gs>
              <a:gs pos="0">
                <a:schemeClr val="bg2">
                  <a:lumMod val="40000"/>
                  <a:lumOff val="60000"/>
                </a:schemeClr>
              </a:gs>
              <a:gs pos="38000">
                <a:srgbClr val="F0F2F5"/>
              </a:gs>
            </a:gsLst>
            <a:lin ang="18000000" scaled="0"/>
          </a:gradFill>
          <a:ln w="12700">
            <a:miter lim="400000"/>
          </a:ln>
        </p:spPr>
        <p:txBody>
          <a:bodyPr lIns="0" tIns="0" rIns="0" bIns="0" anchor="ctr"/>
          <a:lstStyle/>
          <a:p>
            <a:pPr lvl="0"/>
            <a:endParaRPr sz="3000">
              <a:solidFill>
                <a:srgbClr val="FFFFFF"/>
              </a:solidFill>
              <a:effectLst>
                <a:outerShdw blurRad="38100" dist="12700" dir="5400000" rotWithShape="0">
                  <a:srgbClr val="000000">
                    <a:alpha val="50000"/>
                  </a:srgbClr>
                </a:outerShdw>
              </a:effectLst>
            </a:endParaRPr>
          </a:p>
        </p:txBody>
      </p:sp>
      <p:sp>
        <p:nvSpPr>
          <p:cNvPr id="59" name="Shape 10"/>
          <p:cNvSpPr/>
          <p:nvPr/>
        </p:nvSpPr>
        <p:spPr>
          <a:xfrm>
            <a:off x="4544990" y="1425678"/>
            <a:ext cx="3207861" cy="30117"/>
          </a:xfrm>
          <a:custGeom>
            <a:avLst/>
            <a:gdLst/>
            <a:ahLst/>
            <a:cxnLst>
              <a:cxn ang="0">
                <a:pos x="wd2" y="hd2"/>
              </a:cxn>
              <a:cxn ang="5400000">
                <a:pos x="wd2" y="hd2"/>
              </a:cxn>
              <a:cxn ang="10800000">
                <a:pos x="wd2" y="hd2"/>
              </a:cxn>
              <a:cxn ang="16200000">
                <a:pos x="wd2" y="hd2"/>
              </a:cxn>
            </a:cxnLst>
            <a:rect l="0" t="0" r="r" b="b"/>
            <a:pathLst>
              <a:path w="21600" h="21600" extrusionOk="0">
                <a:moveTo>
                  <a:pt x="21600" y="21600"/>
                </a:moveTo>
                <a:lnTo>
                  <a:pt x="0" y="21600"/>
                </a:lnTo>
                <a:lnTo>
                  <a:pt x="0" y="0"/>
                </a:lnTo>
                <a:lnTo>
                  <a:pt x="21600" y="0"/>
                </a:lnTo>
                <a:cubicBezTo>
                  <a:pt x="21600" y="0"/>
                  <a:pt x="21600" y="21600"/>
                  <a:pt x="21600" y="21600"/>
                </a:cubicBezTo>
                <a:close/>
              </a:path>
            </a:pathLst>
          </a:custGeom>
          <a:solidFill>
            <a:srgbClr val="9B9B9B"/>
          </a:solidFill>
          <a:ln w="12700">
            <a:miter lim="400000"/>
          </a:ln>
        </p:spPr>
        <p:txBody>
          <a:bodyPr lIns="0" tIns="0" rIns="0" bIns="0" anchor="ctr"/>
          <a:lstStyle/>
          <a:p>
            <a:pPr lvl="0"/>
            <a:endParaRPr sz="3000">
              <a:solidFill>
                <a:srgbClr val="FFFFFF"/>
              </a:solidFill>
              <a:effectLst>
                <a:outerShdw blurRad="38100" dist="12700" dir="5400000" rotWithShape="0">
                  <a:srgbClr val="000000">
                    <a:alpha val="50000"/>
                  </a:srgbClr>
                </a:outerShdw>
              </a:effectLst>
            </a:endParaRPr>
          </a:p>
        </p:txBody>
      </p:sp>
      <p:sp>
        <p:nvSpPr>
          <p:cNvPr id="60" name="Shape 11"/>
          <p:cNvSpPr/>
          <p:nvPr/>
        </p:nvSpPr>
        <p:spPr>
          <a:xfrm>
            <a:off x="4029120" y="2056658"/>
            <a:ext cx="4136977" cy="13553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21600" y="0"/>
                </a:lnTo>
                <a:lnTo>
                  <a:pt x="0" y="0"/>
                </a:lnTo>
                <a:cubicBezTo>
                  <a:pt x="0" y="0"/>
                  <a:pt x="0" y="21600"/>
                  <a:pt x="0" y="21600"/>
                </a:cubicBezTo>
                <a:close/>
              </a:path>
            </a:pathLst>
          </a:custGeom>
          <a:gradFill>
            <a:gsLst>
              <a:gs pos="85000">
                <a:srgbClr val="46474B"/>
              </a:gs>
              <a:gs pos="0">
                <a:srgbClr val="000000"/>
              </a:gs>
              <a:gs pos="38000">
                <a:srgbClr val="292A2E"/>
              </a:gs>
            </a:gsLst>
            <a:lin ang="18000000" scaled="0"/>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1" name="Freeform 60"/>
          <p:cNvSpPr/>
          <p:nvPr/>
        </p:nvSpPr>
        <p:spPr>
          <a:xfrm>
            <a:off x="4092543" y="2087471"/>
            <a:ext cx="4011901" cy="72300"/>
          </a:xfrm>
          <a:custGeom>
            <a:avLst/>
            <a:gdLst>
              <a:gd name="connsiteX0" fmla="*/ 0 w 11950874"/>
              <a:gd name="connsiteY0" fmla="*/ 122970 h 215371"/>
              <a:gd name="connsiteX1" fmla="*/ 42687 w 11950874"/>
              <a:gd name="connsiteY1" fmla="*/ 122970 h 215371"/>
              <a:gd name="connsiteX2" fmla="*/ 42687 w 11950874"/>
              <a:gd name="connsiteY2" fmla="*/ 215370 h 215371"/>
              <a:gd name="connsiteX3" fmla="*/ 0 w 11950874"/>
              <a:gd name="connsiteY3" fmla="*/ 215370 h 215371"/>
              <a:gd name="connsiteX4" fmla="*/ 11901472 w 11950874"/>
              <a:gd name="connsiteY4" fmla="*/ 98713 h 215371"/>
              <a:gd name="connsiteX5" fmla="*/ 11901472 w 11950874"/>
              <a:gd name="connsiteY5" fmla="*/ 144861 h 215371"/>
              <a:gd name="connsiteX6" fmla="*/ 11924532 w 11950874"/>
              <a:gd name="connsiteY6" fmla="*/ 144861 h 215371"/>
              <a:gd name="connsiteX7" fmla="*/ 11924532 w 11950874"/>
              <a:gd name="connsiteY7" fmla="*/ 98713 h 215371"/>
              <a:gd name="connsiteX8" fmla="*/ 167288 w 11950874"/>
              <a:gd name="connsiteY8" fmla="*/ 75541 h 215371"/>
              <a:gd name="connsiteX9" fmla="*/ 212884 w 11950874"/>
              <a:gd name="connsiteY9" fmla="*/ 75541 h 215371"/>
              <a:gd name="connsiteX10" fmla="*/ 212884 w 11950874"/>
              <a:gd name="connsiteY10" fmla="*/ 215370 h 215371"/>
              <a:gd name="connsiteX11" fmla="*/ 167288 w 11950874"/>
              <a:gd name="connsiteY11" fmla="*/ 215370 h 215371"/>
              <a:gd name="connsiteX12" fmla="*/ 85099 w 11950874"/>
              <a:gd name="connsiteY12" fmla="*/ 75541 h 215371"/>
              <a:gd name="connsiteX13" fmla="*/ 124876 w 11950874"/>
              <a:gd name="connsiteY13" fmla="*/ 75541 h 215371"/>
              <a:gd name="connsiteX14" fmla="*/ 124876 w 11950874"/>
              <a:gd name="connsiteY14" fmla="*/ 215371 h 215371"/>
              <a:gd name="connsiteX15" fmla="*/ 85099 w 11950874"/>
              <a:gd name="connsiteY15" fmla="*/ 215371 h 215371"/>
              <a:gd name="connsiteX16" fmla="*/ 11582912 w 11950874"/>
              <a:gd name="connsiteY16" fmla="*/ 47913 h 215371"/>
              <a:gd name="connsiteX17" fmla="*/ 11571272 w 11950874"/>
              <a:gd name="connsiteY17" fmla="*/ 59456 h 215371"/>
              <a:gd name="connsiteX18" fmla="*/ 11571272 w 11950874"/>
              <a:gd name="connsiteY18" fmla="*/ 174845 h 215371"/>
              <a:gd name="connsiteX19" fmla="*/ 11582912 w 11950874"/>
              <a:gd name="connsiteY19" fmla="*/ 186356 h 215371"/>
              <a:gd name="connsiteX20" fmla="*/ 11859876 w 11950874"/>
              <a:gd name="connsiteY20" fmla="*/ 186356 h 215371"/>
              <a:gd name="connsiteX21" fmla="*/ 11871308 w 11950874"/>
              <a:gd name="connsiteY21" fmla="*/ 174845 h 215371"/>
              <a:gd name="connsiteX22" fmla="*/ 11871308 w 11950874"/>
              <a:gd name="connsiteY22" fmla="*/ 59456 h 215371"/>
              <a:gd name="connsiteX23" fmla="*/ 11859876 w 11950874"/>
              <a:gd name="connsiteY23" fmla="*/ 47913 h 215371"/>
              <a:gd name="connsiteX24" fmla="*/ 255296 w 11950874"/>
              <a:gd name="connsiteY24" fmla="*/ 41048 h 215371"/>
              <a:gd name="connsiteX25" fmla="*/ 295073 w 11950874"/>
              <a:gd name="connsiteY25" fmla="*/ 41048 h 215371"/>
              <a:gd name="connsiteX26" fmla="*/ 295073 w 11950874"/>
              <a:gd name="connsiteY26" fmla="*/ 215371 h 215371"/>
              <a:gd name="connsiteX27" fmla="*/ 255296 w 11950874"/>
              <a:gd name="connsiteY27" fmla="*/ 215371 h 215371"/>
              <a:gd name="connsiteX28" fmla="*/ 11593170 w 11950874"/>
              <a:gd name="connsiteY28" fmla="*/ 22513 h 215371"/>
              <a:gd name="connsiteX29" fmla="*/ 11870162 w 11950874"/>
              <a:gd name="connsiteY29" fmla="*/ 22513 h 215371"/>
              <a:gd name="connsiteX30" fmla="*/ 11904760 w 11950874"/>
              <a:gd name="connsiteY30" fmla="*/ 57146 h 215371"/>
              <a:gd name="connsiteX31" fmla="*/ 11904760 w 11950874"/>
              <a:gd name="connsiteY31" fmla="*/ 68634 h 215371"/>
              <a:gd name="connsiteX32" fmla="*/ 11950874 w 11950874"/>
              <a:gd name="connsiteY32" fmla="*/ 68634 h 215371"/>
              <a:gd name="connsiteX33" fmla="*/ 11950874 w 11950874"/>
              <a:gd name="connsiteY33" fmla="*/ 160952 h 215371"/>
              <a:gd name="connsiteX34" fmla="*/ 11904760 w 11950874"/>
              <a:gd name="connsiteY34" fmla="*/ 160952 h 215371"/>
              <a:gd name="connsiteX35" fmla="*/ 11904760 w 11950874"/>
              <a:gd name="connsiteY35" fmla="*/ 172534 h 215371"/>
              <a:gd name="connsiteX36" fmla="*/ 11870162 w 11950874"/>
              <a:gd name="connsiteY36" fmla="*/ 207133 h 215371"/>
              <a:gd name="connsiteX37" fmla="*/ 11593170 w 11950874"/>
              <a:gd name="connsiteY37" fmla="*/ 207133 h 215371"/>
              <a:gd name="connsiteX38" fmla="*/ 11558572 w 11950874"/>
              <a:gd name="connsiteY38" fmla="*/ 172534 h 215371"/>
              <a:gd name="connsiteX39" fmla="*/ 11558572 w 11950874"/>
              <a:gd name="connsiteY39" fmla="*/ 57146 h 215371"/>
              <a:gd name="connsiteX40" fmla="*/ 11593170 w 11950874"/>
              <a:gd name="connsiteY40" fmla="*/ 22513 h 215371"/>
              <a:gd name="connsiteX41" fmla="*/ 337485 w 11950874"/>
              <a:gd name="connsiteY41" fmla="*/ 0 h 215371"/>
              <a:gd name="connsiteX42" fmla="*/ 383307 w 11950874"/>
              <a:gd name="connsiteY42" fmla="*/ 0 h 215371"/>
              <a:gd name="connsiteX43" fmla="*/ 383307 w 11950874"/>
              <a:gd name="connsiteY43" fmla="*/ 215371 h 215371"/>
              <a:gd name="connsiteX44" fmla="*/ 337485 w 11950874"/>
              <a:gd name="connsiteY44" fmla="*/ 215371 h 215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11950874" h="215371">
                <a:moveTo>
                  <a:pt x="0" y="122970"/>
                </a:moveTo>
                <a:lnTo>
                  <a:pt x="42687" y="122970"/>
                </a:lnTo>
                <a:lnTo>
                  <a:pt x="42687" y="215370"/>
                </a:lnTo>
                <a:lnTo>
                  <a:pt x="0" y="215370"/>
                </a:lnTo>
                <a:close/>
                <a:moveTo>
                  <a:pt x="11901472" y="98713"/>
                </a:moveTo>
                <a:lnTo>
                  <a:pt x="11901472" y="144861"/>
                </a:lnTo>
                <a:lnTo>
                  <a:pt x="11924532" y="144861"/>
                </a:lnTo>
                <a:cubicBezTo>
                  <a:pt x="11924532" y="144861"/>
                  <a:pt x="11924532" y="98713"/>
                  <a:pt x="11924532" y="98713"/>
                </a:cubicBezTo>
                <a:close/>
                <a:moveTo>
                  <a:pt x="167288" y="75541"/>
                </a:moveTo>
                <a:lnTo>
                  <a:pt x="212884" y="75541"/>
                </a:lnTo>
                <a:lnTo>
                  <a:pt x="212884" y="215370"/>
                </a:lnTo>
                <a:lnTo>
                  <a:pt x="167288" y="215370"/>
                </a:lnTo>
                <a:close/>
                <a:moveTo>
                  <a:pt x="85099" y="75541"/>
                </a:moveTo>
                <a:lnTo>
                  <a:pt x="124876" y="75541"/>
                </a:lnTo>
                <a:lnTo>
                  <a:pt x="124876" y="215371"/>
                </a:lnTo>
                <a:lnTo>
                  <a:pt x="85099" y="215371"/>
                </a:lnTo>
                <a:close/>
                <a:moveTo>
                  <a:pt x="11582912" y="47913"/>
                </a:moveTo>
                <a:cubicBezTo>
                  <a:pt x="11576550" y="47913"/>
                  <a:pt x="11571272" y="53041"/>
                  <a:pt x="11571272" y="59456"/>
                </a:cubicBezTo>
                <a:lnTo>
                  <a:pt x="11571272" y="174845"/>
                </a:lnTo>
                <a:cubicBezTo>
                  <a:pt x="11571272" y="181196"/>
                  <a:pt x="11576550" y="186356"/>
                  <a:pt x="11582912" y="186356"/>
                </a:cubicBezTo>
                <a:lnTo>
                  <a:pt x="11859876" y="186356"/>
                </a:lnTo>
                <a:cubicBezTo>
                  <a:pt x="11866236" y="186356"/>
                  <a:pt x="11871308" y="181196"/>
                  <a:pt x="11871308" y="174845"/>
                </a:cubicBezTo>
                <a:cubicBezTo>
                  <a:pt x="11871308" y="174845"/>
                  <a:pt x="11871308" y="59456"/>
                  <a:pt x="11871308" y="59456"/>
                </a:cubicBezTo>
                <a:cubicBezTo>
                  <a:pt x="11871308" y="53041"/>
                  <a:pt x="11866236" y="47913"/>
                  <a:pt x="11859876" y="47913"/>
                </a:cubicBezTo>
                <a:close/>
                <a:moveTo>
                  <a:pt x="255296" y="41048"/>
                </a:moveTo>
                <a:lnTo>
                  <a:pt x="295073" y="41048"/>
                </a:lnTo>
                <a:lnTo>
                  <a:pt x="295073" y="215371"/>
                </a:lnTo>
                <a:lnTo>
                  <a:pt x="255296" y="215371"/>
                </a:lnTo>
                <a:close/>
                <a:moveTo>
                  <a:pt x="11593170" y="22513"/>
                </a:moveTo>
                <a:lnTo>
                  <a:pt x="11870162" y="22513"/>
                </a:lnTo>
                <a:cubicBezTo>
                  <a:pt x="11889178" y="22513"/>
                  <a:pt x="11904760" y="38052"/>
                  <a:pt x="11904760" y="57146"/>
                </a:cubicBezTo>
                <a:lnTo>
                  <a:pt x="11904760" y="68634"/>
                </a:lnTo>
                <a:cubicBezTo>
                  <a:pt x="11904760" y="68634"/>
                  <a:pt x="11950874" y="68634"/>
                  <a:pt x="11950874" y="68634"/>
                </a:cubicBezTo>
                <a:lnTo>
                  <a:pt x="11950874" y="160952"/>
                </a:lnTo>
                <a:lnTo>
                  <a:pt x="11904760" y="160952"/>
                </a:lnTo>
                <a:lnTo>
                  <a:pt x="11904760" y="172534"/>
                </a:lnTo>
                <a:cubicBezTo>
                  <a:pt x="11904760" y="191594"/>
                  <a:pt x="11889178" y="207133"/>
                  <a:pt x="11870162" y="207133"/>
                </a:cubicBezTo>
                <a:lnTo>
                  <a:pt x="11593170" y="207133"/>
                </a:lnTo>
                <a:cubicBezTo>
                  <a:pt x="11574028" y="207133"/>
                  <a:pt x="11558572" y="191594"/>
                  <a:pt x="11558572" y="172534"/>
                </a:cubicBezTo>
                <a:lnTo>
                  <a:pt x="11558572" y="57146"/>
                </a:lnTo>
                <a:cubicBezTo>
                  <a:pt x="11558572" y="38052"/>
                  <a:pt x="11574028" y="22513"/>
                  <a:pt x="11593170" y="22513"/>
                </a:cubicBezTo>
                <a:close/>
                <a:moveTo>
                  <a:pt x="337485" y="0"/>
                </a:moveTo>
                <a:lnTo>
                  <a:pt x="383307" y="0"/>
                </a:lnTo>
                <a:lnTo>
                  <a:pt x="383307" y="215371"/>
                </a:lnTo>
                <a:lnTo>
                  <a:pt x="337485" y="215371"/>
                </a:lnTo>
                <a:close/>
              </a:path>
            </a:pathLst>
          </a:custGeom>
          <a:solidFill>
            <a:srgbClr val="E9E9E9"/>
          </a:solidFill>
          <a:ln w="12700">
            <a:miter lim="400000"/>
          </a:ln>
        </p:spPr>
        <p:txBody>
          <a:bodyPr wrap="square" lIns="0" tIns="0" rIns="0" bIns="0" anchor="ctr">
            <a:noAutofit/>
          </a:bodyPr>
          <a:lstStyle/>
          <a:p>
            <a:pPr lvl="0">
              <a:defRPr sz="3000">
                <a:solidFill>
                  <a:srgbClr val="FFFFFF"/>
                </a:solidFill>
                <a:effectLst>
                  <a:outerShdw blurRad="38100" dist="12700" dir="5400000" rotWithShape="0">
                    <a:srgbClr val="000000">
                      <a:alpha val="50000"/>
                    </a:srgbClr>
                  </a:outerShdw>
                </a:effectLst>
              </a:defRPr>
            </a:pPr>
            <a:endParaRPr/>
          </a:p>
        </p:txBody>
      </p:sp>
      <p:sp>
        <p:nvSpPr>
          <p:cNvPr id="64" name="Shape 31"/>
          <p:cNvSpPr/>
          <p:nvPr/>
        </p:nvSpPr>
        <p:spPr>
          <a:xfrm>
            <a:off x="6020120" y="1728378"/>
            <a:ext cx="91392" cy="91369"/>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gradFill>
            <a:gsLst>
              <a:gs pos="0">
                <a:srgbClr val="464646"/>
              </a:gs>
              <a:gs pos="92000">
                <a:srgbClr val="060606"/>
              </a:gs>
            </a:gsLst>
          </a:gra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5" name="Shape 32"/>
          <p:cNvSpPr/>
          <p:nvPr/>
        </p:nvSpPr>
        <p:spPr>
          <a:xfrm>
            <a:off x="6058490" y="1766748"/>
            <a:ext cx="22469" cy="22464"/>
          </a:xfrm>
          <a:custGeom>
            <a:avLst/>
            <a:gdLst/>
            <a:ahLst/>
            <a:cxnLst>
              <a:cxn ang="0">
                <a:pos x="wd2" y="hd2"/>
              </a:cxn>
              <a:cxn ang="5400000">
                <a:pos x="wd2" y="hd2"/>
              </a:cxn>
              <a:cxn ang="10800000">
                <a:pos x="wd2" y="hd2"/>
              </a:cxn>
              <a:cxn ang="16200000">
                <a:pos x="wd2" y="hd2"/>
              </a:cxn>
            </a:cxnLst>
            <a:rect l="0" t="0" r="r" b="b"/>
            <a:pathLst>
              <a:path w="21600" h="21600" extrusionOk="0">
                <a:moveTo>
                  <a:pt x="21600" y="10803"/>
                </a:moveTo>
                <a:cubicBezTo>
                  <a:pt x="21600" y="16765"/>
                  <a:pt x="16776" y="21600"/>
                  <a:pt x="10800" y="21600"/>
                </a:cubicBezTo>
                <a:cubicBezTo>
                  <a:pt x="4839" y="21600"/>
                  <a:pt x="0" y="16765"/>
                  <a:pt x="0" y="10803"/>
                </a:cubicBezTo>
                <a:cubicBezTo>
                  <a:pt x="0" y="4835"/>
                  <a:pt x="4839" y="0"/>
                  <a:pt x="10800" y="0"/>
                </a:cubicBezTo>
                <a:cubicBezTo>
                  <a:pt x="16776" y="0"/>
                  <a:pt x="21600" y="4835"/>
                  <a:pt x="21600" y="10803"/>
                </a:cubicBezTo>
                <a:close/>
              </a:path>
            </a:pathLst>
          </a:custGeom>
          <a:solidFill>
            <a:srgbClr val="557DB1"/>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6" name="Shape 33"/>
          <p:cNvSpPr/>
          <p:nvPr/>
        </p:nvSpPr>
        <p:spPr>
          <a:xfrm>
            <a:off x="5922062" y="1753958"/>
            <a:ext cx="44605" cy="44606"/>
          </a:xfrm>
          <a:custGeom>
            <a:avLst/>
            <a:gdLst/>
            <a:ahLst/>
            <a:cxnLst>
              <a:cxn ang="0">
                <a:pos x="wd2" y="hd2"/>
              </a:cxn>
              <a:cxn ang="5400000">
                <a:pos x="wd2" y="hd2"/>
              </a:cxn>
              <a:cxn ang="10800000">
                <a:pos x="wd2" y="hd2"/>
              </a:cxn>
              <a:cxn ang="16200000">
                <a:pos x="wd2" y="hd2"/>
              </a:cxn>
            </a:cxnLst>
            <a:rect l="0" t="0" r="r" b="b"/>
            <a:pathLst>
              <a:path w="21600" h="21600" extrusionOk="0">
                <a:moveTo>
                  <a:pt x="21600" y="10798"/>
                </a:moveTo>
                <a:cubicBezTo>
                  <a:pt x="21600" y="16757"/>
                  <a:pt x="16773" y="21600"/>
                  <a:pt x="10797" y="21600"/>
                </a:cubicBezTo>
                <a:cubicBezTo>
                  <a:pt x="4795" y="21600"/>
                  <a:pt x="0" y="16757"/>
                  <a:pt x="0" y="10798"/>
                </a:cubicBezTo>
                <a:cubicBezTo>
                  <a:pt x="0" y="4826"/>
                  <a:pt x="4795" y="0"/>
                  <a:pt x="10797" y="0"/>
                </a:cubicBezTo>
                <a:cubicBezTo>
                  <a:pt x="16773" y="0"/>
                  <a:pt x="21600" y="4826"/>
                  <a:pt x="21600" y="10798"/>
                </a:cubicBezTo>
                <a:close/>
              </a:path>
            </a:pathLst>
          </a:custGeom>
          <a:solidFill>
            <a:srgbClr val="BEBFC2"/>
          </a:solidFill>
          <a:ln w="12700">
            <a:miter lim="400000"/>
          </a:ln>
        </p:spPr>
        <p:txBody>
          <a:bodyPr lIns="0" tIns="0" rIns="0" bIns="0" anchor="ctr"/>
          <a:lstStyle/>
          <a:p>
            <a:pPr lvl="0">
              <a:defRPr sz="3000">
                <a:solidFill>
                  <a:srgbClr val="FFFFFF"/>
                </a:solidFill>
                <a:effectLst>
                  <a:outerShdw blurRad="38100" dist="12700" dir="5400000" rotWithShape="0">
                    <a:srgbClr val="000000">
                      <a:alpha val="50000"/>
                    </a:srgbClr>
                  </a:outerShdw>
                </a:effectLst>
              </a:defRPr>
            </a:pPr>
            <a:endParaRPr/>
          </a:p>
        </p:txBody>
      </p:sp>
      <p:sp>
        <p:nvSpPr>
          <p:cNvPr id="67" name="Picture Placeholder 4"/>
          <p:cNvSpPr>
            <a:spLocks noGrp="1"/>
          </p:cNvSpPr>
          <p:nvPr userDrawn="1">
            <p:ph type="pic" sz="quarter" idx="22"/>
          </p:nvPr>
        </p:nvSpPr>
        <p:spPr>
          <a:xfrm>
            <a:off x="4027511" y="2190585"/>
            <a:ext cx="4136979" cy="4667416"/>
          </a:xfrm>
        </p:spPr>
      </p:sp>
    </p:spTree>
    <p:extLst>
      <p:ext uri="{BB962C8B-B14F-4D97-AF65-F5344CB8AC3E}">
        <p14:creationId xmlns:p14="http://schemas.microsoft.com/office/powerpoint/2010/main" val="915084117"/>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userDrawn="1">
  <p:cSld name="Section Header high lef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större - a multipurpose PowerPoint template</a:t>
            </a:r>
          </a:p>
        </p:txBody>
      </p:sp>
      <p:sp>
        <p:nvSpPr>
          <p:cNvPr id="6" name="Slide Number Placeholder 5"/>
          <p:cNvSpPr>
            <a:spLocks noGrp="1"/>
          </p:cNvSpPr>
          <p:nvPr>
            <p:ph type="sldNum" sz="quarter" idx="12"/>
          </p:nvPr>
        </p:nvSpPr>
        <p:spPr/>
        <p:txBody>
          <a:bodyPr/>
          <a:lstStyle/>
          <a:p>
            <a:fld id="{6E18DBF4-37B7-4C4F-9728-A1C100B177EE}" type="slidenum">
              <a:rPr lang="en-US" smtClean="0"/>
              <a:t>‹#›</a:t>
            </a:fld>
            <a:endParaRPr lang="en-US"/>
          </a:p>
        </p:txBody>
      </p:sp>
      <p:sp>
        <p:nvSpPr>
          <p:cNvPr id="7" name="Picture Placeholder 10"/>
          <p:cNvSpPr>
            <a:spLocks noGrp="1"/>
          </p:cNvSpPr>
          <p:nvPr>
            <p:ph type="pic" sz="quarter" idx="17"/>
          </p:nvPr>
        </p:nvSpPr>
        <p:spPr>
          <a:xfrm>
            <a:off x="0" y="0"/>
            <a:ext cx="12192000" cy="6858000"/>
          </a:xfrm>
        </p:spPr>
        <p:txBody>
          <a:bodyPr/>
          <a:lstStyle/>
          <a:p>
            <a:endParaRPr lang="en-US"/>
          </a:p>
        </p:txBody>
      </p:sp>
      <p:sp>
        <p:nvSpPr>
          <p:cNvPr id="2" name="Title 1"/>
          <p:cNvSpPr>
            <a:spLocks noGrp="1"/>
          </p:cNvSpPr>
          <p:nvPr>
            <p:ph type="title"/>
          </p:nvPr>
        </p:nvSpPr>
        <p:spPr>
          <a:xfrm>
            <a:off x="342900" y="420688"/>
            <a:ext cx="4572000" cy="2852737"/>
          </a:xfrm>
          <a:solidFill>
            <a:schemeClr val="bg1">
              <a:alpha val="30000"/>
            </a:schemeClr>
          </a:solidFill>
        </p:spPr>
        <p:txBody>
          <a:bodyPr lIns="274320" tIns="91440" rIns="274320" bIns="182880" anchor="ctr"/>
          <a:lstStyle>
            <a:lvl1pPr algn="ctr">
              <a:defRPr sz="6000" b="1">
                <a:solidFill>
                  <a:srgbClr val="324D5E"/>
                </a:solidFill>
                <a:latin typeface="+mn-lt"/>
              </a:defRPr>
            </a:lvl1pPr>
          </a:lstStyle>
          <a:p>
            <a:r>
              <a:rPr lang="en-US"/>
              <a:t>Click to edit Master title style</a:t>
            </a:r>
          </a:p>
        </p:txBody>
      </p:sp>
      <p:sp>
        <p:nvSpPr>
          <p:cNvPr id="3" name="Text Placeholder 2"/>
          <p:cNvSpPr>
            <a:spLocks noGrp="1"/>
          </p:cNvSpPr>
          <p:nvPr>
            <p:ph type="body" idx="1"/>
          </p:nvPr>
        </p:nvSpPr>
        <p:spPr>
          <a:xfrm>
            <a:off x="342900" y="3273425"/>
            <a:ext cx="4572000" cy="942975"/>
          </a:xfrm>
          <a:solidFill>
            <a:schemeClr val="bg1">
              <a:alpha val="50000"/>
            </a:schemeClr>
          </a:solidFill>
        </p:spPr>
        <p:txBody>
          <a:bodyPr lIns="274320" tIns="91440" rIns="274320" bIns="182880" anchor="ctr"/>
          <a:lstStyle>
            <a:lvl1pPr marL="0" indent="0" algn="ctr">
              <a:buNone/>
              <a:defRPr sz="2400">
                <a:solidFill>
                  <a:srgbClr val="8C9CA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898066840"/>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userDrawn="1">
  <p:cSld name="Section Header bottom lef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större - a multipurpose PowerPoint template</a:t>
            </a:r>
          </a:p>
        </p:txBody>
      </p:sp>
      <p:sp>
        <p:nvSpPr>
          <p:cNvPr id="6" name="Slide Number Placeholder 5"/>
          <p:cNvSpPr>
            <a:spLocks noGrp="1"/>
          </p:cNvSpPr>
          <p:nvPr>
            <p:ph type="sldNum" sz="quarter" idx="12"/>
          </p:nvPr>
        </p:nvSpPr>
        <p:spPr/>
        <p:txBody>
          <a:bodyPr/>
          <a:lstStyle/>
          <a:p>
            <a:fld id="{6E18DBF4-37B7-4C4F-9728-A1C100B177EE}" type="slidenum">
              <a:rPr lang="en-US" smtClean="0"/>
              <a:t>‹#›</a:t>
            </a:fld>
            <a:endParaRPr lang="en-US"/>
          </a:p>
        </p:txBody>
      </p:sp>
      <p:sp>
        <p:nvSpPr>
          <p:cNvPr id="7" name="Picture Placeholder 10"/>
          <p:cNvSpPr>
            <a:spLocks noGrp="1"/>
          </p:cNvSpPr>
          <p:nvPr>
            <p:ph type="pic" sz="quarter" idx="17"/>
          </p:nvPr>
        </p:nvSpPr>
        <p:spPr>
          <a:xfrm>
            <a:off x="0" y="0"/>
            <a:ext cx="12192000" cy="6858000"/>
          </a:xfrm>
        </p:spPr>
        <p:txBody>
          <a:bodyPr/>
          <a:lstStyle/>
          <a:p>
            <a:endParaRPr lang="en-US"/>
          </a:p>
        </p:txBody>
      </p:sp>
      <p:sp>
        <p:nvSpPr>
          <p:cNvPr id="9" name="Text Placeholder 2"/>
          <p:cNvSpPr>
            <a:spLocks noGrp="1"/>
          </p:cNvSpPr>
          <p:nvPr>
            <p:ph type="body" idx="18"/>
          </p:nvPr>
        </p:nvSpPr>
        <p:spPr>
          <a:xfrm>
            <a:off x="342900" y="5413375"/>
            <a:ext cx="4572000" cy="942975"/>
          </a:xfrm>
          <a:solidFill>
            <a:schemeClr val="bg1">
              <a:alpha val="50000"/>
            </a:schemeClr>
          </a:solidFill>
        </p:spPr>
        <p:txBody>
          <a:bodyPr lIns="274320" tIns="91440" rIns="274320" bIns="182880"/>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0" name="Title 1"/>
          <p:cNvSpPr>
            <a:spLocks noGrp="1"/>
          </p:cNvSpPr>
          <p:nvPr>
            <p:ph type="title"/>
          </p:nvPr>
        </p:nvSpPr>
        <p:spPr>
          <a:xfrm>
            <a:off x="342900" y="2560638"/>
            <a:ext cx="4572000" cy="2852737"/>
          </a:xfrm>
          <a:solidFill>
            <a:schemeClr val="bg1">
              <a:alpha val="30000"/>
            </a:schemeClr>
          </a:solidFill>
        </p:spPr>
        <p:txBody>
          <a:bodyPr lIns="274320" tIns="91440" rIns="274320" bIns="182880" anchor="ctr"/>
          <a:lstStyle>
            <a:lvl1pPr algn="ctr">
              <a:defRPr sz="6000" b="1">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3256673876"/>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userDrawn="1">
  <p:cSld name="Section Header bottom righ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t>your date here</a:t>
            </a:r>
          </a:p>
        </p:txBody>
      </p:sp>
      <p:sp>
        <p:nvSpPr>
          <p:cNvPr id="5" name="Footer Placeholder 4"/>
          <p:cNvSpPr>
            <a:spLocks noGrp="1"/>
          </p:cNvSpPr>
          <p:nvPr>
            <p:ph type="ftr" sz="quarter" idx="11"/>
          </p:nvPr>
        </p:nvSpPr>
        <p:spPr/>
        <p:txBody>
          <a:bodyPr/>
          <a:lstStyle/>
          <a:p>
            <a:r>
              <a:rPr lang="en-US"/>
              <a:t>större - a multipurpose PowerPoint template</a:t>
            </a:r>
          </a:p>
        </p:txBody>
      </p:sp>
      <p:sp>
        <p:nvSpPr>
          <p:cNvPr id="6" name="Slide Number Placeholder 5"/>
          <p:cNvSpPr>
            <a:spLocks noGrp="1"/>
          </p:cNvSpPr>
          <p:nvPr>
            <p:ph type="sldNum" sz="quarter" idx="12"/>
          </p:nvPr>
        </p:nvSpPr>
        <p:spPr/>
        <p:txBody>
          <a:bodyPr/>
          <a:lstStyle/>
          <a:p>
            <a:fld id="{6E18DBF4-37B7-4C4F-9728-A1C100B177EE}" type="slidenum">
              <a:rPr lang="en-US" smtClean="0"/>
              <a:t>‹#›</a:t>
            </a:fld>
            <a:endParaRPr lang="en-US"/>
          </a:p>
        </p:txBody>
      </p:sp>
      <p:sp>
        <p:nvSpPr>
          <p:cNvPr id="7" name="Picture Placeholder 10"/>
          <p:cNvSpPr>
            <a:spLocks noGrp="1"/>
          </p:cNvSpPr>
          <p:nvPr>
            <p:ph type="pic" sz="quarter" idx="17"/>
          </p:nvPr>
        </p:nvSpPr>
        <p:spPr>
          <a:xfrm>
            <a:off x="0" y="0"/>
            <a:ext cx="12192000" cy="6858000"/>
          </a:xfrm>
        </p:spPr>
        <p:txBody>
          <a:bodyPr/>
          <a:lstStyle/>
          <a:p>
            <a:endParaRPr lang="en-US"/>
          </a:p>
        </p:txBody>
      </p:sp>
      <p:sp>
        <p:nvSpPr>
          <p:cNvPr id="2" name="Title 1"/>
          <p:cNvSpPr>
            <a:spLocks noGrp="1"/>
          </p:cNvSpPr>
          <p:nvPr>
            <p:ph type="title"/>
          </p:nvPr>
        </p:nvSpPr>
        <p:spPr>
          <a:xfrm>
            <a:off x="7213600" y="2560638"/>
            <a:ext cx="4572000" cy="2852737"/>
          </a:xfrm>
          <a:solidFill>
            <a:schemeClr val="bg1">
              <a:alpha val="30000"/>
            </a:schemeClr>
          </a:solidFill>
        </p:spPr>
        <p:txBody>
          <a:bodyPr lIns="274320" tIns="91440" rIns="274320" bIns="182880" anchor="ctr"/>
          <a:lstStyle>
            <a:lvl1pPr algn="ctr">
              <a:defRPr sz="6000" b="1">
                <a:solidFill>
                  <a:schemeClr val="tx1"/>
                </a:solidFill>
                <a:latin typeface="+mn-lt"/>
              </a:defRPr>
            </a:lvl1pPr>
          </a:lstStyle>
          <a:p>
            <a:r>
              <a:rPr lang="en-US"/>
              <a:t>Click to edit Master title style</a:t>
            </a:r>
          </a:p>
        </p:txBody>
      </p:sp>
      <p:sp>
        <p:nvSpPr>
          <p:cNvPr id="3" name="Text Placeholder 2"/>
          <p:cNvSpPr>
            <a:spLocks noGrp="1"/>
          </p:cNvSpPr>
          <p:nvPr>
            <p:ph type="body" idx="1"/>
          </p:nvPr>
        </p:nvSpPr>
        <p:spPr>
          <a:xfrm>
            <a:off x="7213600" y="5413375"/>
            <a:ext cx="4572000" cy="942975"/>
          </a:xfrm>
          <a:solidFill>
            <a:schemeClr val="bg1">
              <a:alpha val="30000"/>
            </a:schemeClr>
          </a:solidFill>
        </p:spPr>
        <p:txBody>
          <a:bodyPr lIns="274320" tIns="91440" rIns="274320" bIns="182880"/>
          <a:lstStyle>
            <a:lvl1pPr marL="0" indent="0" algn="ctr">
              <a:buNone/>
              <a:defRPr sz="2400">
                <a:solidFill>
                  <a:srgbClr val="8C9CA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741523490"/>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print">
            <a:extLst>
              <a:ext uri="{28A0092B-C50C-407E-A947-70E740481C1C}">
                <a14:useLocalDpi xmlns:a14="http://schemas.microsoft.com/office/drawing/2010/main" val="0"/>
              </a:ext>
            </a:extLst>
          </a:blip>
          <a:srcRect r="18500" b="19391"/>
          <a:stretch/>
        </p:blipFill>
        <p:spPr>
          <a:xfrm>
            <a:off x="11096512" y="5774480"/>
            <a:ext cx="1095488" cy="1083520"/>
          </a:xfrm>
          <a:prstGeom prst="rect">
            <a:avLst/>
          </a:prstGeom>
        </p:spPr>
      </p:pic>
    </p:spTree>
    <p:extLst>
      <p:ext uri="{BB962C8B-B14F-4D97-AF65-F5344CB8AC3E}">
        <p14:creationId xmlns:p14="http://schemas.microsoft.com/office/powerpoint/2010/main" val="15031339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 icons">
    <p:spTree>
      <p:nvGrpSpPr>
        <p:cNvPr id="1" name=""/>
        <p:cNvGrpSpPr/>
        <p:nvPr/>
      </p:nvGrpSpPr>
      <p:grpSpPr>
        <a:xfrm>
          <a:off x="0" y="0"/>
          <a:ext cx="0" cy="0"/>
          <a:chOff x="0" y="0"/>
          <a:chExt cx="0" cy="0"/>
        </a:xfrm>
      </p:grpSpPr>
      <p:sp>
        <p:nvSpPr>
          <p:cNvPr id="7" name="Rectangle 6"/>
          <p:cNvSpPr/>
          <p:nvPr userDrawn="1"/>
        </p:nvSpPr>
        <p:spPr>
          <a:xfrm>
            <a:off x="2" y="-9731"/>
            <a:ext cx="12191998" cy="1181306"/>
          </a:xfrm>
          <a:prstGeom prst="rect">
            <a:avLst/>
          </a:prstGeom>
          <a:solidFill>
            <a:srgbClr val="273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p:cNvSpPr>
            <a:spLocks noGrp="1"/>
          </p:cNvSpPr>
          <p:nvPr>
            <p:ph type="title"/>
          </p:nvPr>
        </p:nvSpPr>
        <p:spPr>
          <a:xfrm>
            <a:off x="838200" y="244372"/>
            <a:ext cx="10515600" cy="673100"/>
          </a:xfrm>
        </p:spPr>
        <p:txBody>
          <a:bodyPr/>
          <a:lstStyle>
            <a:lvl1pPr>
              <a:defRPr>
                <a:solidFill>
                  <a:schemeClr val="bg1"/>
                </a:solidFill>
              </a:defRPr>
            </a:lvl1pPr>
          </a:lstStyle>
          <a:p>
            <a:r>
              <a:rPr lang="en-US"/>
              <a:t>Click to edit Master title style</a:t>
            </a:r>
          </a:p>
        </p:txBody>
      </p:sp>
      <p:sp>
        <p:nvSpPr>
          <p:cNvPr id="4" name="Date Placeholder 3"/>
          <p:cNvSpPr>
            <a:spLocks noGrp="1"/>
          </p:cNvSpPr>
          <p:nvPr>
            <p:ph type="dt" sz="half" idx="10"/>
          </p:nvPr>
        </p:nvSpPr>
        <p:spPr>
          <a:xfrm>
            <a:off x="482600" y="6466112"/>
            <a:ext cx="2743200" cy="281437"/>
          </a:xfrm>
        </p:spPr>
        <p:txBody>
          <a:bodyPr/>
          <a:lstStyle>
            <a:lvl1pPr>
              <a:defRPr>
                <a:solidFill>
                  <a:srgbClr val="576973"/>
                </a:solidFill>
              </a:defRPr>
            </a:lvl1pPr>
          </a:lstStyle>
          <a:p>
            <a:r>
              <a:rPr lang="en-US"/>
              <a:t>your date here</a:t>
            </a:r>
          </a:p>
        </p:txBody>
      </p:sp>
      <p:sp>
        <p:nvSpPr>
          <p:cNvPr id="5" name="Footer Placeholder 4"/>
          <p:cNvSpPr>
            <a:spLocks noGrp="1"/>
          </p:cNvSpPr>
          <p:nvPr>
            <p:ph type="ftr" sz="quarter" idx="11"/>
          </p:nvPr>
        </p:nvSpPr>
        <p:spPr>
          <a:xfrm>
            <a:off x="4038600" y="6466112"/>
            <a:ext cx="4114800" cy="281437"/>
          </a:xfrm>
        </p:spPr>
        <p:txBody>
          <a:bodyPr/>
          <a:lstStyle>
            <a:lvl1pPr>
              <a:defRPr>
                <a:solidFill>
                  <a:srgbClr val="576973"/>
                </a:solidFill>
              </a:defRPr>
            </a:lvl1pPr>
          </a:lstStyle>
          <a:p>
            <a:r>
              <a:rPr lang="en-US"/>
              <a:t>större - a multipurpose PowerPoint template</a:t>
            </a:r>
          </a:p>
        </p:txBody>
      </p:sp>
      <p:sp>
        <p:nvSpPr>
          <p:cNvPr id="6" name="Slide Number Placeholder 5"/>
          <p:cNvSpPr>
            <a:spLocks noGrp="1"/>
          </p:cNvSpPr>
          <p:nvPr>
            <p:ph type="sldNum" sz="quarter" idx="12"/>
          </p:nvPr>
        </p:nvSpPr>
        <p:spPr>
          <a:xfrm>
            <a:off x="8966201" y="6466112"/>
            <a:ext cx="2743200" cy="281437"/>
          </a:xfrm>
        </p:spPr>
        <p:txBody>
          <a:bodyPr/>
          <a:lstStyle>
            <a:lvl1pPr algn="r">
              <a:defRPr>
                <a:solidFill>
                  <a:srgbClr val="576973"/>
                </a:solidFill>
              </a:defRPr>
            </a:lvl1pPr>
          </a:lstStyle>
          <a:p>
            <a:fld id="{6E18DBF4-37B7-4C4F-9728-A1C100B177EE}" type="slidenum">
              <a:rPr lang="en-US" smtClean="0"/>
              <a:pPr/>
              <a:t>‹#›</a:t>
            </a:fld>
            <a:endParaRPr lang="en-US"/>
          </a:p>
        </p:txBody>
      </p:sp>
      <p:sp>
        <p:nvSpPr>
          <p:cNvPr id="30" name="Text Placeholder 29"/>
          <p:cNvSpPr>
            <a:spLocks noGrp="1"/>
          </p:cNvSpPr>
          <p:nvPr>
            <p:ph type="body" sz="quarter" idx="18" hasCustomPrompt="1"/>
          </p:nvPr>
        </p:nvSpPr>
        <p:spPr>
          <a:xfrm>
            <a:off x="1441704"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2" name="Text Placeholder 29"/>
          <p:cNvSpPr>
            <a:spLocks noGrp="1"/>
          </p:cNvSpPr>
          <p:nvPr>
            <p:ph type="body" sz="quarter" idx="19" hasCustomPrompt="1"/>
          </p:nvPr>
        </p:nvSpPr>
        <p:spPr>
          <a:xfrm>
            <a:off x="4797554" y="4318989"/>
            <a:ext cx="2596896" cy="431800"/>
          </a:xfrm>
        </p:spPr>
        <p:txBody>
          <a:bodyPr anchor="ctr">
            <a:norm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2200" cap="all" baseline="0">
                <a:solidFill>
                  <a:srgbClr val="324D5E"/>
                </a:solidFill>
              </a:defRPr>
            </a:lvl1pPr>
          </a:lstStyle>
          <a:p>
            <a:pPr lvl="0"/>
            <a:r>
              <a:rPr lang="en-US"/>
              <a:t>Title Here</a:t>
            </a:r>
          </a:p>
        </p:txBody>
      </p:sp>
      <p:sp>
        <p:nvSpPr>
          <p:cNvPr id="33" name="Text Placeholder 29"/>
          <p:cNvSpPr>
            <a:spLocks noGrp="1"/>
          </p:cNvSpPr>
          <p:nvPr>
            <p:ph type="body" sz="quarter" idx="20" hasCustomPrompt="1"/>
          </p:nvPr>
        </p:nvSpPr>
        <p:spPr>
          <a:xfrm>
            <a:off x="8147084" y="4318989"/>
            <a:ext cx="2596896" cy="431800"/>
          </a:xfrm>
        </p:spPr>
        <p:txBody>
          <a:bodyPr anchor="ctr">
            <a:normAutofit/>
          </a:bodyPr>
          <a:lstStyle>
            <a:lvl1pPr marL="0" indent="0" algn="ctr">
              <a:buNone/>
              <a:defRPr sz="2200" cap="all" baseline="0">
                <a:solidFill>
                  <a:srgbClr val="324D5E"/>
                </a:solidFill>
              </a:defRPr>
            </a:lvl1pPr>
          </a:lstStyle>
          <a:p>
            <a:pPr lvl="0"/>
            <a:r>
              <a:rPr lang="en-US"/>
              <a:t>Title Here</a:t>
            </a:r>
          </a:p>
        </p:txBody>
      </p:sp>
      <p:sp>
        <p:nvSpPr>
          <p:cNvPr id="35" name="Text Placeholder 29"/>
          <p:cNvSpPr>
            <a:spLocks noGrp="1"/>
          </p:cNvSpPr>
          <p:nvPr>
            <p:ph type="body" sz="quarter" idx="22" hasCustomPrompt="1"/>
          </p:nvPr>
        </p:nvSpPr>
        <p:spPr>
          <a:xfrm>
            <a:off x="1441704"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6" name="Text Placeholder 29"/>
          <p:cNvSpPr>
            <a:spLocks noGrp="1"/>
          </p:cNvSpPr>
          <p:nvPr>
            <p:ph type="body" sz="quarter" idx="23" hasCustomPrompt="1"/>
          </p:nvPr>
        </p:nvSpPr>
        <p:spPr>
          <a:xfrm>
            <a:off x="4797554"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7" name="Text Placeholder 29"/>
          <p:cNvSpPr>
            <a:spLocks noGrp="1"/>
          </p:cNvSpPr>
          <p:nvPr>
            <p:ph type="body" sz="quarter" idx="24" hasCustomPrompt="1"/>
          </p:nvPr>
        </p:nvSpPr>
        <p:spPr>
          <a:xfrm>
            <a:off x="8147084" y="4792807"/>
            <a:ext cx="2596896" cy="1226993"/>
          </a:xfrm>
        </p:spPr>
        <p:txBody>
          <a:bodyPr anchor="t">
            <a:normAutofit/>
          </a:bodyPr>
          <a:lstStyle>
            <a:lvl1pPr marL="0" indent="0" algn="just">
              <a:buNone/>
              <a:defRPr sz="1800">
                <a:solidFill>
                  <a:srgbClr val="8C9CA6"/>
                </a:solidFill>
              </a:defRPr>
            </a:lvl1pPr>
          </a:lstStyle>
          <a:p>
            <a:pPr lvl="0"/>
            <a:r>
              <a:rPr lang="en-US"/>
              <a:t>Short description here</a:t>
            </a:r>
          </a:p>
        </p:txBody>
      </p:sp>
      <p:sp>
        <p:nvSpPr>
          <p:cNvPr id="31" name="Text Placeholder 7"/>
          <p:cNvSpPr>
            <a:spLocks noGrp="1"/>
          </p:cNvSpPr>
          <p:nvPr>
            <p:ph type="body" sz="quarter" idx="26" hasCustomPrompt="1"/>
          </p:nvPr>
        </p:nvSpPr>
        <p:spPr>
          <a:xfrm>
            <a:off x="1441704" y="1686031"/>
            <a:ext cx="2596896" cy="2596896"/>
          </a:xfrm>
          <a:prstGeom prst="ellipse">
            <a:avLst/>
          </a:prstGeom>
          <a:solidFill>
            <a:schemeClr val="accent1"/>
          </a:solidFill>
        </p:spPr>
        <p:txBody>
          <a:bodyPr vert="horz" lIns="91440" tIns="45720" rIns="91440" bIns="45720" rtlCol="0" anchor="ctr">
            <a:normAutofit/>
          </a:bodyPr>
          <a:lstStyle>
            <a:lvl1pPr marL="0" indent="0" algn="ctr">
              <a:buNone/>
              <a:defRPr lang="en-US" sz="10000">
                <a:latin typeface="微軟正黑體" panose="020B0604030504040204" pitchFamily="34" charset="-120"/>
              </a:defRPr>
            </a:lvl1pPr>
          </a:lstStyle>
          <a:p>
            <a:pPr lvl="0"/>
            <a:r>
              <a:rPr lang="en-US" dirty="0"/>
              <a:t></a:t>
            </a:r>
          </a:p>
        </p:txBody>
      </p:sp>
      <p:sp>
        <p:nvSpPr>
          <p:cNvPr id="42" name="Text Placeholder 7"/>
          <p:cNvSpPr>
            <a:spLocks noGrp="1"/>
          </p:cNvSpPr>
          <p:nvPr>
            <p:ph type="body" sz="quarter" idx="27" hasCustomPrompt="1"/>
          </p:nvPr>
        </p:nvSpPr>
        <p:spPr>
          <a:xfrm>
            <a:off x="4794394" y="1686031"/>
            <a:ext cx="2596896" cy="2596896"/>
          </a:xfrm>
          <a:prstGeom prst="ellipse">
            <a:avLst/>
          </a:prstGeom>
          <a:solidFill>
            <a:schemeClr val="accent2"/>
          </a:solidFill>
        </p:spPr>
        <p:txBody>
          <a:bodyPr vert="horz" lIns="91440" tIns="45720" rIns="91440" bIns="45720" rtlCol="0" anchor="ctr">
            <a:normAutofit/>
          </a:bodyPr>
          <a:lstStyle>
            <a:lvl1pPr marL="0" indent="0" algn="ctr">
              <a:buNone/>
              <a:defRPr lang="en-US" sz="10000">
                <a:solidFill>
                  <a:schemeClr val="bg1"/>
                </a:solidFill>
                <a:latin typeface="微軟正黑體" panose="020B0604030504040204" pitchFamily="34" charset="-120"/>
              </a:defRPr>
            </a:lvl1pPr>
          </a:lstStyle>
          <a:p>
            <a:pPr lvl="0"/>
            <a:r>
              <a:rPr lang="en-US" dirty="0"/>
              <a:t></a:t>
            </a:r>
          </a:p>
        </p:txBody>
      </p:sp>
      <p:sp>
        <p:nvSpPr>
          <p:cNvPr id="43" name="Text Placeholder 7"/>
          <p:cNvSpPr>
            <a:spLocks noGrp="1"/>
          </p:cNvSpPr>
          <p:nvPr>
            <p:ph type="body" sz="quarter" idx="28" hasCustomPrompt="1"/>
          </p:nvPr>
        </p:nvSpPr>
        <p:spPr>
          <a:xfrm>
            <a:off x="8148663" y="1686031"/>
            <a:ext cx="2596896" cy="2596896"/>
          </a:xfrm>
          <a:prstGeom prst="ellipse">
            <a:avLst/>
          </a:prstGeom>
          <a:solidFill>
            <a:schemeClr val="accent3"/>
          </a:solidFill>
        </p:spPr>
        <p:txBody>
          <a:bodyPr vert="horz" lIns="91440" tIns="45720" rIns="91440" bIns="45720" rtlCol="0" anchor="ctr">
            <a:normAutofit/>
          </a:bodyPr>
          <a:lstStyle>
            <a:lvl1pPr marL="0" indent="0" algn="ctr">
              <a:buNone/>
              <a:defRPr lang="en-US" sz="10000">
                <a:latin typeface="微軟正黑體" panose="020B0604030504040204" pitchFamily="34" charset="-120"/>
              </a:defRPr>
            </a:lvl1pPr>
          </a:lstStyle>
          <a:p>
            <a:pPr lvl="0"/>
            <a:r>
              <a:rPr lang="en-US" dirty="0"/>
              <a:t></a:t>
            </a:r>
          </a:p>
        </p:txBody>
      </p:sp>
      <p:grpSp>
        <p:nvGrpSpPr>
          <p:cNvPr id="22" name="Group 21"/>
          <p:cNvGrpSpPr/>
          <p:nvPr userDrawn="1"/>
        </p:nvGrpSpPr>
        <p:grpSpPr>
          <a:xfrm>
            <a:off x="0" y="6766560"/>
            <a:ext cx="12192000" cy="91440"/>
            <a:chOff x="0" y="4480421"/>
            <a:chExt cx="12192000" cy="91440"/>
          </a:xfrm>
        </p:grpSpPr>
        <p:sp>
          <p:nvSpPr>
            <p:cNvPr id="23" name="Rectangle 22"/>
            <p:cNvSpPr/>
            <p:nvPr userDrawn="1"/>
          </p:nvSpPr>
          <p:spPr>
            <a:xfrm>
              <a:off x="0" y="4480421"/>
              <a:ext cx="2439924"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userDrawn="1"/>
          </p:nvSpPr>
          <p:spPr>
            <a:xfrm>
              <a:off x="2439924" y="4480421"/>
              <a:ext cx="2439924" cy="914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userDrawn="1"/>
          </p:nvSpPr>
          <p:spPr>
            <a:xfrm>
              <a:off x="4879848" y="4480421"/>
              <a:ext cx="2439924"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p:cNvSpPr/>
            <p:nvPr userDrawn="1"/>
          </p:nvSpPr>
          <p:spPr>
            <a:xfrm>
              <a:off x="7319772" y="4480421"/>
              <a:ext cx="2439924" cy="9144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userDrawn="1"/>
          </p:nvSpPr>
          <p:spPr>
            <a:xfrm>
              <a:off x="9759696" y="4480421"/>
              <a:ext cx="2432304"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88827749"/>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222A35"/>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solidFill>
                  <a:schemeClr val="bg1"/>
                </a:solidFill>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7" name="Rectangle 6"/>
          <p:cNvSpPr/>
          <p:nvPr userDrawn="1"/>
        </p:nvSpPr>
        <p:spPr>
          <a:xfrm>
            <a:off x="0" y="6021288"/>
            <a:ext cx="12192000" cy="83671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sz="1351">
              <a:solidFill>
                <a:prstClr val="white"/>
              </a:solidFill>
            </a:endParaRPr>
          </a:p>
        </p:txBody>
      </p:sp>
      <p:pic>
        <p:nvPicPr>
          <p:cNvPr id="8" name="Picture 7">
            <a:hlinkClick r:id="rId2"/>
          </p:cNvPr>
          <p:cNvPicPr>
            <a:picLocks noChangeAspect="1"/>
          </p:cNvPicPr>
          <p:nvPr userDrawn="1"/>
        </p:nvPicPr>
        <p:blipFill>
          <a:blip r:embed="rId3"/>
          <a:stretch>
            <a:fillRect/>
          </a:stretch>
        </p:blipFill>
        <p:spPr>
          <a:xfrm>
            <a:off x="10200456" y="6214075"/>
            <a:ext cx="1627773" cy="451143"/>
          </a:xfrm>
          <a:prstGeom prst="rect">
            <a:avLst/>
          </a:prstGeom>
        </p:spPr>
      </p:pic>
    </p:spTree>
    <p:extLst>
      <p:ext uri="{BB962C8B-B14F-4D97-AF65-F5344CB8AC3E}">
        <p14:creationId xmlns:p14="http://schemas.microsoft.com/office/powerpoint/2010/main" val="320259877"/>
      </p:ext>
    </p:extLst>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84" Type="http://schemas.openxmlformats.org/officeDocument/2006/relationships/slideLayout" Target="../slideLayouts/slideLayout84.xml"/><Relationship Id="rId89" Type="http://schemas.openxmlformats.org/officeDocument/2006/relationships/theme" Target="../theme/theme1.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74" Type="http://schemas.openxmlformats.org/officeDocument/2006/relationships/slideLayout" Target="../slideLayouts/slideLayout74.xml"/><Relationship Id="rId79" Type="http://schemas.openxmlformats.org/officeDocument/2006/relationships/slideLayout" Target="../slideLayouts/slideLayout79.xml"/><Relationship Id="rId5" Type="http://schemas.openxmlformats.org/officeDocument/2006/relationships/slideLayout" Target="../slideLayouts/slideLayout5.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80" Type="http://schemas.openxmlformats.org/officeDocument/2006/relationships/slideLayout" Target="../slideLayouts/slideLayout80.xml"/><Relationship Id="rId85" Type="http://schemas.openxmlformats.org/officeDocument/2006/relationships/slideLayout" Target="../slideLayouts/slideLayout85.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83" Type="http://schemas.openxmlformats.org/officeDocument/2006/relationships/slideLayout" Target="../slideLayouts/slideLayout83.xml"/><Relationship Id="rId88" Type="http://schemas.openxmlformats.org/officeDocument/2006/relationships/slideLayout" Target="../slideLayouts/slideLayout88.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81" Type="http://schemas.openxmlformats.org/officeDocument/2006/relationships/slideLayout" Target="../slideLayouts/slideLayout81.xml"/><Relationship Id="rId86" Type="http://schemas.openxmlformats.org/officeDocument/2006/relationships/slideLayout" Target="../slideLayouts/slideLayout86.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 Id="rId24" Type="http://schemas.openxmlformats.org/officeDocument/2006/relationships/slideLayout" Target="../slideLayouts/slideLayout24.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66" Type="http://schemas.openxmlformats.org/officeDocument/2006/relationships/slideLayout" Target="../slideLayouts/slideLayout66.xml"/><Relationship Id="rId87" Type="http://schemas.openxmlformats.org/officeDocument/2006/relationships/slideLayout" Target="../slideLayouts/slideLayout87.xml"/><Relationship Id="rId61" Type="http://schemas.openxmlformats.org/officeDocument/2006/relationships/slideLayout" Target="../slideLayouts/slideLayout61.xml"/><Relationship Id="rId82" Type="http://schemas.openxmlformats.org/officeDocument/2006/relationships/slideLayout" Target="../slideLayouts/slideLayout82.xml"/><Relationship Id="rId19"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8" Type="http://schemas.openxmlformats.org/officeDocument/2006/relationships/hyperlink" Target="http://pinterest.com/showeet" TargetMode="External"/><Relationship Id="rId13" Type="http://schemas.openxmlformats.org/officeDocument/2006/relationships/image" Target="../media/image8.png"/><Relationship Id="rId3" Type="http://schemas.openxmlformats.org/officeDocument/2006/relationships/hyperlink" Target="https://www.facebook.com/pages/Neetwork/240707325947259" TargetMode="External"/><Relationship Id="rId7" Type="http://schemas.openxmlformats.org/officeDocument/2006/relationships/image" Target="../media/image5.png"/><Relationship Id="rId12" Type="http://schemas.openxmlformats.org/officeDocument/2006/relationships/hyperlink" Target="http://linhpham.me/" TargetMode="External"/><Relationship Id="rId2" Type="http://schemas.openxmlformats.org/officeDocument/2006/relationships/theme" Target="../theme/theme2.xml"/><Relationship Id="rId1" Type="http://schemas.openxmlformats.org/officeDocument/2006/relationships/slideLayout" Target="../slideLayouts/slideLayout89.xml"/><Relationship Id="rId6" Type="http://schemas.openxmlformats.org/officeDocument/2006/relationships/hyperlink" Target="http://feeds.feedburner.com/showeet" TargetMode="External"/><Relationship Id="rId11" Type="http://schemas.openxmlformats.org/officeDocument/2006/relationships/image" Target="../media/image7.png"/><Relationship Id="rId5" Type="http://schemas.openxmlformats.org/officeDocument/2006/relationships/image" Target="../media/image4.png"/><Relationship Id="rId10" Type="http://schemas.openxmlformats.org/officeDocument/2006/relationships/hyperlink" Target="https://twitter.com/showeet" TargetMode="External"/><Relationship Id="rId4" Type="http://schemas.openxmlformats.org/officeDocument/2006/relationships/image" Target="../media/image3.png"/><Relationship Id="rId9" Type="http://schemas.openxmlformats.org/officeDocument/2006/relationships/image" Target="../media/image6.png"/><Relationship Id="rId14" Type="http://schemas.openxmlformats.org/officeDocument/2006/relationships/image" Target="../media/image9.png"/></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9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t>your date here</a:t>
            </a: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större - a multipurpose PowerPoint template</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18DBF4-37B7-4C4F-9728-A1C100B177EE}" type="slidenum">
              <a:rPr lang="en-US" smtClean="0"/>
              <a:t>‹#›</a:t>
            </a:fld>
            <a:endParaRPr lang="en-US"/>
          </a:p>
        </p:txBody>
      </p:sp>
      <p:sp>
        <p:nvSpPr>
          <p:cNvPr id="7" name="Rectangle 6"/>
          <p:cNvSpPr/>
          <p:nvPr userDrawn="1"/>
        </p:nvSpPr>
        <p:spPr>
          <a:xfrm rot="5400000">
            <a:off x="11604686" y="5799924"/>
            <a:ext cx="1839158" cy="276999"/>
          </a:xfrm>
          <a:prstGeom prst="rect">
            <a:avLst/>
          </a:prstGeom>
        </p:spPr>
        <p:txBody>
          <a:bodyPr wrap="none">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prstClr val="black"/>
                </a:solidFill>
              </a:rPr>
              <a:t>© Copyright Showeet.com</a:t>
            </a:r>
          </a:p>
        </p:txBody>
      </p:sp>
    </p:spTree>
    <p:extLst>
      <p:ext uri="{BB962C8B-B14F-4D97-AF65-F5344CB8AC3E}">
        <p14:creationId xmlns:p14="http://schemas.microsoft.com/office/powerpoint/2010/main" val="3326370052"/>
      </p:ext>
    </p:extLst>
  </p:cSld>
  <p:clrMap bg1="lt1" tx1="dk1" bg2="lt2" tx2="dk2" accent1="accent1" accent2="accent2" accent3="accent3" accent4="accent4" accent5="accent5" accent6="accent6" hlink="hlink" folHlink="folHlink"/>
  <p:sldLayoutIdLst>
    <p:sldLayoutId id="2147483770" r:id="rId1"/>
    <p:sldLayoutId id="2147483683" r:id="rId2"/>
    <p:sldLayoutId id="2147483760" r:id="rId3"/>
    <p:sldLayoutId id="2147483666" r:id="rId4"/>
    <p:sldLayoutId id="2147483754" r:id="rId5"/>
    <p:sldLayoutId id="2147483756" r:id="rId6"/>
    <p:sldLayoutId id="2147483771" r:id="rId7"/>
    <p:sldLayoutId id="2147483671" r:id="rId8"/>
    <p:sldLayoutId id="2147483750" r:id="rId9"/>
    <p:sldLayoutId id="2147483752" r:id="rId10"/>
    <p:sldLayoutId id="2147483753" r:id="rId11"/>
    <p:sldLayoutId id="2147483755" r:id="rId12"/>
    <p:sldLayoutId id="2147483746" r:id="rId13"/>
    <p:sldLayoutId id="2147483747" r:id="rId14"/>
    <p:sldLayoutId id="2147483748" r:id="rId15"/>
    <p:sldLayoutId id="2147483751" r:id="rId16"/>
    <p:sldLayoutId id="2147483759" r:id="rId17"/>
    <p:sldLayoutId id="2147483757" r:id="rId18"/>
    <p:sldLayoutId id="2147483758" r:id="rId19"/>
    <p:sldLayoutId id="2147483745" r:id="rId20"/>
    <p:sldLayoutId id="2147483744" r:id="rId21"/>
    <p:sldLayoutId id="2147483675" r:id="rId22"/>
    <p:sldLayoutId id="2147483678" r:id="rId23"/>
    <p:sldLayoutId id="2147483690" r:id="rId24"/>
    <p:sldLayoutId id="2147483672" r:id="rId25"/>
    <p:sldLayoutId id="2147483721" r:id="rId26"/>
    <p:sldLayoutId id="2147483677" r:id="rId27"/>
    <p:sldLayoutId id="2147483674" r:id="rId28"/>
    <p:sldLayoutId id="2147483673" r:id="rId29"/>
    <p:sldLayoutId id="2147483676" r:id="rId30"/>
    <p:sldLayoutId id="2147483679" r:id="rId31"/>
    <p:sldLayoutId id="2147483669" r:id="rId32"/>
    <p:sldLayoutId id="2147483668" r:id="rId33"/>
    <p:sldLayoutId id="2147483684" r:id="rId34"/>
    <p:sldLayoutId id="2147483685" r:id="rId35"/>
    <p:sldLayoutId id="2147483686" r:id="rId36"/>
    <p:sldLayoutId id="2147483687" r:id="rId37"/>
    <p:sldLayoutId id="2147483688" r:id="rId38"/>
    <p:sldLayoutId id="2147483689" r:id="rId39"/>
    <p:sldLayoutId id="2147483691" r:id="rId40"/>
    <p:sldLayoutId id="2147483692" r:id="rId41"/>
    <p:sldLayoutId id="2147483698" r:id="rId42"/>
    <p:sldLayoutId id="2147483693" r:id="rId43"/>
    <p:sldLayoutId id="2147483702" r:id="rId44"/>
    <p:sldLayoutId id="2147483695" r:id="rId45"/>
    <p:sldLayoutId id="2147483737" r:id="rId46"/>
    <p:sldLayoutId id="2147483697" r:id="rId47"/>
    <p:sldLayoutId id="2147483701" r:id="rId48"/>
    <p:sldLayoutId id="2147483699" r:id="rId49"/>
    <p:sldLayoutId id="2147483700" r:id="rId50"/>
    <p:sldLayoutId id="2147483704" r:id="rId51"/>
    <p:sldLayoutId id="2147483705" r:id="rId52"/>
    <p:sldLayoutId id="2147483706" r:id="rId53"/>
    <p:sldLayoutId id="2147483707" r:id="rId54"/>
    <p:sldLayoutId id="2147483708" r:id="rId55"/>
    <p:sldLayoutId id="2147483709" r:id="rId56"/>
    <p:sldLayoutId id="2147483710" r:id="rId57"/>
    <p:sldLayoutId id="2147483714" r:id="rId58"/>
    <p:sldLayoutId id="2147483713" r:id="rId59"/>
    <p:sldLayoutId id="2147483715" r:id="rId60"/>
    <p:sldLayoutId id="2147483716" r:id="rId61"/>
    <p:sldLayoutId id="2147483717" r:id="rId62"/>
    <p:sldLayoutId id="2147483718" r:id="rId63"/>
    <p:sldLayoutId id="2147483719" r:id="rId64"/>
    <p:sldLayoutId id="2147483720" r:id="rId65"/>
    <p:sldLayoutId id="2147483722" r:id="rId66"/>
    <p:sldLayoutId id="2147483723" r:id="rId67"/>
    <p:sldLayoutId id="2147483724" r:id="rId68"/>
    <p:sldLayoutId id="2147483725" r:id="rId69"/>
    <p:sldLayoutId id="2147483726" r:id="rId70"/>
    <p:sldLayoutId id="2147483727" r:id="rId71"/>
    <p:sldLayoutId id="2147483728" r:id="rId72"/>
    <p:sldLayoutId id="2147483729" r:id="rId73"/>
    <p:sldLayoutId id="2147483732" r:id="rId74"/>
    <p:sldLayoutId id="2147483730" r:id="rId75"/>
    <p:sldLayoutId id="2147483731" r:id="rId76"/>
    <p:sldLayoutId id="2147483733" r:id="rId77"/>
    <p:sldLayoutId id="2147483734" r:id="rId78"/>
    <p:sldLayoutId id="2147483736" r:id="rId79"/>
    <p:sldLayoutId id="2147483738" r:id="rId80"/>
    <p:sldLayoutId id="2147483739" r:id="rId81"/>
    <p:sldLayoutId id="2147483743" r:id="rId82"/>
    <p:sldLayoutId id="2147483740" r:id="rId83"/>
    <p:sldLayoutId id="2147483741" r:id="rId84"/>
    <p:sldLayoutId id="2147483742" r:id="rId85"/>
    <p:sldLayoutId id="2147483681" r:id="rId86"/>
    <p:sldLayoutId id="2147483703" r:id="rId87"/>
    <p:sldLayoutId id="2147483682" r:id="rId88"/>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4" name="Rectangle 13"/>
          <p:cNvSpPr/>
          <p:nvPr userDrawn="1"/>
        </p:nvSpPr>
        <p:spPr>
          <a:xfrm>
            <a:off x="0" y="0"/>
            <a:ext cx="5087888" cy="6858000"/>
          </a:xfrm>
          <a:prstGeom prst="rect">
            <a:avLst/>
          </a:prstGeom>
          <a:solidFill>
            <a:srgbClr val="1E26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54"/>
            <a:endParaRPr lang="en-US" sz="1351">
              <a:solidFill>
                <a:prstClr val="white"/>
              </a:solidFill>
            </a:endParaRPr>
          </a:p>
        </p:txBody>
      </p:sp>
      <p:sp>
        <p:nvSpPr>
          <p:cNvPr id="5" name="Rectangle 4"/>
          <p:cNvSpPr/>
          <p:nvPr userDrawn="1"/>
        </p:nvSpPr>
        <p:spPr>
          <a:xfrm>
            <a:off x="5868144" y="821050"/>
            <a:ext cx="5772472" cy="2554545"/>
          </a:xfrm>
          <a:prstGeom prst="rect">
            <a:avLst/>
          </a:prstGeom>
        </p:spPr>
        <p:txBody>
          <a:bodyPr wrap="square">
            <a:spAutoFit/>
          </a:bodyPr>
          <a:lstStyle/>
          <a:p>
            <a:pPr defTabSz="914354"/>
            <a:r>
              <a:rPr lang="en-US" sz="4000" dirty="0">
                <a:solidFill>
                  <a:srgbClr val="909DB3"/>
                </a:solidFill>
                <a:latin typeface="Calibri Light" panose="020F0302020204030204" pitchFamily="34" charset="0"/>
              </a:rPr>
              <a:t>Free </a:t>
            </a:r>
            <a:r>
              <a:rPr lang="en-US" sz="4000">
                <a:solidFill>
                  <a:srgbClr val="909DB3"/>
                </a:solidFill>
                <a:latin typeface="Calibri Light" panose="020F0302020204030204" pitchFamily="34" charset="0"/>
              </a:rPr>
              <a:t>creative templates</a:t>
            </a:r>
            <a:r>
              <a:rPr lang="en-US" sz="4000" dirty="0">
                <a:solidFill>
                  <a:srgbClr val="909DB3"/>
                </a:solidFill>
                <a:latin typeface="Calibri Light" panose="020F0302020204030204" pitchFamily="34" charset="0"/>
              </a:rPr>
              <a:t>, charts, diagrams and maps for your outstanding presentations</a:t>
            </a:r>
          </a:p>
        </p:txBody>
      </p:sp>
      <p:grpSp>
        <p:nvGrpSpPr>
          <p:cNvPr id="6" name="Group 5"/>
          <p:cNvGrpSpPr/>
          <p:nvPr userDrawn="1"/>
        </p:nvGrpSpPr>
        <p:grpSpPr>
          <a:xfrm>
            <a:off x="326747" y="2952729"/>
            <a:ext cx="475488" cy="3067687"/>
            <a:chOff x="4820005" y="2954735"/>
            <a:chExt cx="475488" cy="3067687"/>
          </a:xfrm>
        </p:grpSpPr>
        <p:pic>
          <p:nvPicPr>
            <p:cNvPr id="7" name="Picture 6">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20005" y="3602785"/>
              <a:ext cx="470610" cy="470610"/>
            </a:xfrm>
            <a:prstGeom prst="rect">
              <a:avLst/>
            </a:prstGeom>
          </p:spPr>
        </p:pic>
        <p:pic>
          <p:nvPicPr>
            <p:cNvPr id="8" name="Picture 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820005" y="2954735"/>
              <a:ext cx="470610" cy="470610"/>
            </a:xfrm>
            <a:prstGeom prst="rect">
              <a:avLst/>
            </a:prstGeom>
          </p:spPr>
        </p:pic>
        <p:pic>
          <p:nvPicPr>
            <p:cNvPr id="9" name="Picture 8">
              <a:hlinkClick r:id="rId6"/>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820005" y="5551812"/>
              <a:ext cx="470610" cy="470610"/>
            </a:xfrm>
            <a:prstGeom prst="rect">
              <a:avLst/>
            </a:prstGeom>
          </p:spPr>
        </p:pic>
        <p:pic>
          <p:nvPicPr>
            <p:cNvPr id="10" name="Picture 9">
              <a:hlinkClick r:id="rId8"/>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4820005" y="4903763"/>
              <a:ext cx="470610" cy="470610"/>
            </a:xfrm>
            <a:prstGeom prst="rect">
              <a:avLst/>
            </a:prstGeom>
          </p:spPr>
        </p:pic>
        <p:pic>
          <p:nvPicPr>
            <p:cNvPr id="11" name="Picture 10">
              <a:hlinkClick r:id="rId10"/>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4820005" y="4250835"/>
              <a:ext cx="475488" cy="475488"/>
            </a:xfrm>
            <a:prstGeom prst="rect">
              <a:avLst/>
            </a:prstGeom>
          </p:spPr>
        </p:pic>
      </p:grpSp>
      <p:pic>
        <p:nvPicPr>
          <p:cNvPr id="12" name="Picture 11">
            <a:hlinkClick r:id="rId12"/>
          </p:cNvPr>
          <p:cNvPicPr>
            <a:picLocks noChangeAspect="1"/>
          </p:cNvPicPr>
          <p:nvPr userDrawn="1"/>
        </p:nvPicPr>
        <p:blipFill>
          <a:blip r:embed="rId13"/>
          <a:stretch>
            <a:fillRect/>
          </a:stretch>
        </p:blipFill>
        <p:spPr>
          <a:xfrm>
            <a:off x="0" y="6898040"/>
            <a:ext cx="2493480" cy="262151"/>
          </a:xfrm>
          <a:prstGeom prst="rect">
            <a:avLst/>
          </a:prstGeom>
        </p:spPr>
      </p:pic>
      <p:sp>
        <p:nvSpPr>
          <p:cNvPr id="13" name="TextBox 12"/>
          <p:cNvSpPr txBox="1"/>
          <p:nvPr userDrawn="1"/>
        </p:nvSpPr>
        <p:spPr>
          <a:xfrm>
            <a:off x="907582" y="3034146"/>
            <a:ext cx="1720407" cy="307777"/>
          </a:xfrm>
          <a:prstGeom prst="rect">
            <a:avLst/>
          </a:prstGeom>
          <a:noFill/>
        </p:spPr>
        <p:txBody>
          <a:bodyPr wrap="none" rtlCol="0" anchor="ctr">
            <a:spAutoFit/>
          </a:bodyPr>
          <a:lstStyle/>
          <a:p>
            <a:pPr defTabSz="914354"/>
            <a:r>
              <a:rPr lang="en-US" sz="1400" dirty="0">
                <a:solidFill>
                  <a:prstClr val="white">
                    <a:lumMod val="85000"/>
                  </a:prstClr>
                </a:solidFill>
              </a:rPr>
              <a:t>showeet@ymail.com</a:t>
            </a:r>
          </a:p>
        </p:txBody>
      </p:sp>
      <p:pic>
        <p:nvPicPr>
          <p:cNvPr id="16" name="Picture 15"/>
          <p:cNvPicPr>
            <a:picLocks noChangeAspect="1"/>
          </p:cNvPicPr>
          <p:nvPr userDrawn="1"/>
        </p:nvPicPr>
        <p:blipFill>
          <a:blip r:embed="rId14"/>
          <a:stretch>
            <a:fillRect/>
          </a:stretch>
        </p:blipFill>
        <p:spPr>
          <a:xfrm>
            <a:off x="118884" y="102906"/>
            <a:ext cx="2914141" cy="804743"/>
          </a:xfrm>
          <a:prstGeom prst="rect">
            <a:avLst/>
          </a:prstGeom>
        </p:spPr>
      </p:pic>
    </p:spTree>
    <p:extLst>
      <p:ext uri="{BB962C8B-B14F-4D97-AF65-F5344CB8AC3E}">
        <p14:creationId xmlns:p14="http://schemas.microsoft.com/office/powerpoint/2010/main" val="3091616675"/>
      </p:ext>
    </p:extLst>
  </p:cSld>
  <p:clrMap bg1="lt1" tx1="dk1" bg2="lt2" tx2="dk2" accent1="accent1" accent2="accent2" accent3="accent3" accent4="accent4" accent5="accent5" accent6="accent6" hlink="hlink" folHlink="folHlink"/>
  <p:sldLayoutIdLst>
    <p:sldLayoutId id="2147483762" r:id="rId1"/>
  </p:sldLayoutIdLst>
  <p:hf hdr="0" ftr="0" dt="0"/>
  <p:txStyles>
    <p:titleStyle>
      <a:lvl1pPr algn="l" defTabSz="914354"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defTabSz="914354"/>
            <a:endParaRPr lang="en-US">
              <a:solidFill>
                <a:prstClr val="black">
                  <a:tint val="75000"/>
                </a:prstClr>
              </a:solidFill>
            </a:endParaRPr>
          </a:p>
        </p:txBody>
      </p:sp>
      <p:sp>
        <p:nvSpPr>
          <p:cNvPr id="5" name="Footer Placeholder 4"/>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defTabSz="914354"/>
            <a:endParaRPr lang="en-US">
              <a:solidFill>
                <a:prstClr val="black">
                  <a:tint val="75000"/>
                </a:prstClr>
              </a:solidFill>
            </a:endParaRPr>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defTabSz="914354"/>
            <a:fld id="{F68327C5-B821-4FE9-A59A-A60D9EB59A9A}" type="slidenum">
              <a:rPr lang="en-US" smtClean="0">
                <a:solidFill>
                  <a:prstClr val="black">
                    <a:tint val="75000"/>
                  </a:prstClr>
                </a:solidFill>
              </a:rPr>
              <a:pPr defTabSz="914354"/>
              <a:t>‹#›</a:t>
            </a:fld>
            <a:endParaRPr lang="en-US">
              <a:solidFill>
                <a:prstClr val="black">
                  <a:tint val="75000"/>
                </a:prstClr>
              </a:solidFill>
            </a:endParaRPr>
          </a:p>
        </p:txBody>
      </p:sp>
      <p:sp>
        <p:nvSpPr>
          <p:cNvPr id="7" name="Rectangle 6"/>
          <p:cNvSpPr/>
          <p:nvPr userDrawn="1"/>
        </p:nvSpPr>
        <p:spPr>
          <a:xfrm rot="5400000">
            <a:off x="11604686" y="5799924"/>
            <a:ext cx="1839158" cy="276999"/>
          </a:xfrm>
          <a:prstGeom prst="rect">
            <a:avLst/>
          </a:prstGeom>
        </p:spPr>
        <p:txBody>
          <a:bodyPr wrap="none">
            <a:sp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200" dirty="0">
                <a:solidFill>
                  <a:prstClr val="black"/>
                </a:solidFill>
              </a:rPr>
              <a:t>© Copyright Showeet.com</a:t>
            </a:r>
          </a:p>
        </p:txBody>
      </p:sp>
    </p:spTree>
    <p:extLst>
      <p:ext uri="{BB962C8B-B14F-4D97-AF65-F5344CB8AC3E}">
        <p14:creationId xmlns:p14="http://schemas.microsoft.com/office/powerpoint/2010/main" val="2444329656"/>
      </p:ext>
    </p:extLst>
  </p:cSld>
  <p:clrMap bg1="lt1" tx1="dk1" bg2="lt2" tx2="dk2" accent1="accent1" accent2="accent2" accent3="accent3" accent4="accent4" accent5="accent5" accent6="accent6" hlink="hlink" folHlink="folHlink"/>
  <p:sldLayoutIdLst>
    <p:sldLayoutId id="2147483764" r:id="rId1"/>
  </p:sldLayoutIdLst>
  <p:hf hdr="0" ftr="0" dt="0"/>
  <p:txStyles>
    <p:titleStyle>
      <a:lvl1pPr algn="l" defTabSz="914354" rtl="0" eaLnBrk="1" latinLnBrk="0" hangingPunct="1">
        <a:lnSpc>
          <a:spcPct val="90000"/>
        </a:lnSpc>
        <a:spcBef>
          <a:spcPct val="0"/>
        </a:spcBef>
        <a:buNone/>
        <a:defRPr sz="4400" kern="1200">
          <a:solidFill>
            <a:schemeClr val="tx1"/>
          </a:solidFill>
          <a:latin typeface="微軟正黑體" panose="020B0604030504040204" pitchFamily="34" charset="-120"/>
          <a:ea typeface="微軟正黑體" panose="020B0604030504040204" pitchFamily="34" charset="-120"/>
          <a:cs typeface="微軟正黑體" panose="020B0604030504040204" pitchFamily="34" charset="-120"/>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chemeClr val="tx1"/>
          </a:solidFill>
          <a:latin typeface="微軟正黑體" panose="020B0604030504040204" pitchFamily="34" charset="-120"/>
          <a:ea typeface="微軟正黑體" panose="020B0604030504040204" pitchFamily="34" charset="-120"/>
          <a:cs typeface="微軟正黑體" panose="020B0604030504040204" pitchFamily="34" charset="-12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chemeClr val="tx1"/>
          </a:solidFill>
          <a:latin typeface="微軟正黑體" panose="020B0604030504040204" pitchFamily="34" charset="-120"/>
          <a:ea typeface="微軟正黑體" panose="020B0604030504040204" pitchFamily="34" charset="-120"/>
          <a:cs typeface="微軟正黑體" panose="020B0604030504040204" pitchFamily="34" charset="-12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chemeClr val="tx1"/>
          </a:solidFill>
          <a:latin typeface="微軟正黑體" panose="020B0604030504040204" pitchFamily="34" charset="-120"/>
          <a:ea typeface="微軟正黑體" panose="020B0604030504040204" pitchFamily="34" charset="-120"/>
          <a:cs typeface="微軟正黑體" panose="020B0604030504040204" pitchFamily="34" charset="-12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微軟正黑體" panose="020B0604030504040204" pitchFamily="34" charset="-12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微軟正黑體" panose="020B0604030504040204" pitchFamily="34" charset="-120"/>
          <a:ea typeface="微軟正黑體" panose="020B0604030504040204" pitchFamily="34" charset="-120"/>
          <a:cs typeface="微軟正黑體" panose="020B0604030504040204" pitchFamily="34" charset="-12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sv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2.png"/><Relationship Id="rId4" Type="http://schemas.openxmlformats.org/officeDocument/2006/relationships/hyperlink" Target="https://www.youtube.com/watch?v=VSwL96OSVEc"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4" Type="http://schemas.openxmlformats.org/officeDocument/2006/relationships/image" Target="../media/image15.sv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Footer Placeholder 20"/>
          <p:cNvSpPr>
            <a:spLocks noGrp="1"/>
          </p:cNvSpPr>
          <p:nvPr>
            <p:ph type="ftr" sz="quarter" idx="11"/>
          </p:nvPr>
        </p:nvSpPr>
        <p:spPr/>
        <p:txBody>
          <a:bodyPr/>
          <a:lstStyle/>
          <a:p>
            <a:r>
              <a:rPr lang="zh-TW" altLang="en-US" b="1" dirty="0">
                <a:latin typeface="微軟正黑體" panose="020B0604030504040204" pitchFamily="34" charset="-120"/>
                <a:ea typeface="微軟正黑體" panose="020B0604030504040204" pitchFamily="34" charset="-120"/>
              </a:rPr>
              <a:t>人工智慧期末專案</a:t>
            </a:r>
            <a:endParaRPr lang="en-US" b="1" dirty="0">
              <a:latin typeface="微軟正黑體" panose="020B0604030504040204" pitchFamily="34" charset="-120"/>
              <a:ea typeface="微軟正黑體" panose="020B0604030504040204" pitchFamily="34" charset="-120"/>
            </a:endParaRPr>
          </a:p>
        </p:txBody>
      </p:sp>
      <p:sp>
        <p:nvSpPr>
          <p:cNvPr id="4" name="Title 3"/>
          <p:cNvSpPr>
            <a:spLocks noGrp="1"/>
          </p:cNvSpPr>
          <p:nvPr>
            <p:ph type="ctrTitle"/>
          </p:nvPr>
        </p:nvSpPr>
        <p:spPr/>
        <p:txBody>
          <a:bodyPr/>
          <a:lstStyle/>
          <a:p>
            <a:r>
              <a:rPr lang="zh-TW" altLang="en-US" dirty="0">
                <a:latin typeface="微軟正黑體" panose="020B0604030504040204" pitchFamily="34" charset="-120"/>
                <a:ea typeface="微軟正黑體" panose="020B0604030504040204" pitchFamily="34" charset="-120"/>
              </a:rPr>
              <a:t>口罩實時偵測</a:t>
            </a:r>
            <a:endParaRPr 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314411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5F4D120-3921-42A8-A063-46B023CB0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9D01B3E5-85F4-41A9-A504-D5E6268DEC1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r="14729"/>
          <a:stretch>
            <a:fillRect/>
          </a:stretch>
        </p:blipFill>
        <p:spPr>
          <a:xfrm>
            <a:off x="3466214" y="550975"/>
            <a:ext cx="8725786" cy="5756049"/>
          </a:xfrm>
          <a:custGeom>
            <a:avLst/>
            <a:gdLst>
              <a:gd name="connsiteX0" fmla="*/ 0 w 8725786"/>
              <a:gd name="connsiteY0" fmla="*/ 0 h 5756049"/>
              <a:gd name="connsiteX1" fmla="*/ 8725786 w 8725786"/>
              <a:gd name="connsiteY1" fmla="*/ 0 h 5756049"/>
              <a:gd name="connsiteX2" fmla="*/ 8725786 w 8725786"/>
              <a:gd name="connsiteY2" fmla="*/ 5756049 h 5756049"/>
              <a:gd name="connsiteX3" fmla="*/ 0 w 8725786"/>
              <a:gd name="connsiteY3" fmla="*/ 5756049 h 5756049"/>
            </a:gdLst>
            <a:ahLst/>
            <a:cxnLst>
              <a:cxn ang="0">
                <a:pos x="connsiteX0" y="connsiteY0"/>
              </a:cxn>
              <a:cxn ang="0">
                <a:pos x="connsiteX1" y="connsiteY1"/>
              </a:cxn>
              <a:cxn ang="0">
                <a:pos x="connsiteX2" y="connsiteY2"/>
              </a:cxn>
              <a:cxn ang="0">
                <a:pos x="connsiteX3" y="connsiteY3"/>
              </a:cxn>
            </a:cxnLst>
            <a:rect l="l" t="t" r="r" b="b"/>
            <a:pathLst>
              <a:path w="8725786" h="5756049">
                <a:moveTo>
                  <a:pt x="0" y="0"/>
                </a:moveTo>
                <a:lnTo>
                  <a:pt x="8725786" y="0"/>
                </a:lnTo>
                <a:lnTo>
                  <a:pt x="8725786" y="5756049"/>
                </a:lnTo>
                <a:lnTo>
                  <a:pt x="0" y="5756049"/>
                </a:lnTo>
                <a:close/>
              </a:path>
            </a:pathLst>
          </a:custGeom>
        </p:spPr>
      </p:pic>
      <p:pic>
        <p:nvPicPr>
          <p:cNvPr id="9" name="內容版面配置區 8">
            <a:extLst>
              <a:ext uri="{FF2B5EF4-FFF2-40B4-BE49-F238E27FC236}">
                <a16:creationId xmlns:a16="http://schemas.microsoft.com/office/drawing/2014/main" id="{7375B901-60DE-42F8-ACC3-94339BFE06C8}"/>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66933" b="-1"/>
          <a:stretch/>
        </p:blipFill>
        <p:spPr>
          <a:xfrm>
            <a:off x="4476307" y="595421"/>
            <a:ext cx="7715693" cy="5658438"/>
          </a:xfrm>
          <a:prstGeom prst="rect">
            <a:avLst/>
          </a:prstGeom>
        </p:spPr>
      </p:pic>
      <p:sp>
        <p:nvSpPr>
          <p:cNvPr id="3" name="標題 2">
            <a:extLst>
              <a:ext uri="{FF2B5EF4-FFF2-40B4-BE49-F238E27FC236}">
                <a16:creationId xmlns:a16="http://schemas.microsoft.com/office/drawing/2014/main" id="{6ED9EFDB-BD58-4F91-85DB-7F822C2EEB3B}"/>
              </a:ext>
            </a:extLst>
          </p:cNvPr>
          <p:cNvSpPr>
            <a:spLocks noGrp="1"/>
          </p:cNvSpPr>
          <p:nvPr>
            <p:ph type="title"/>
          </p:nvPr>
        </p:nvSpPr>
        <p:spPr>
          <a:xfrm>
            <a:off x="804484" y="2546823"/>
            <a:ext cx="3948269" cy="2383844"/>
          </a:xfrm>
        </p:spPr>
        <p:txBody>
          <a:bodyPr vert="horz" lIns="91440" tIns="45720" rIns="91440" bIns="45720" rtlCol="0" anchor="t">
            <a:normAutofit/>
          </a:bodyPr>
          <a:lstStyle/>
          <a:p>
            <a:r>
              <a:rPr lang="zh-TW" altLang="en-US">
                <a:solidFill>
                  <a:srgbClr val="000000"/>
                </a:solidFill>
              </a:rPr>
              <a:t>程式碼解說</a:t>
            </a:r>
          </a:p>
        </p:txBody>
      </p:sp>
      <p:sp>
        <p:nvSpPr>
          <p:cNvPr id="5" name="頁尾版面配置區 4">
            <a:extLst>
              <a:ext uri="{FF2B5EF4-FFF2-40B4-BE49-F238E27FC236}">
                <a16:creationId xmlns:a16="http://schemas.microsoft.com/office/drawing/2014/main" id="{4F5BF4FD-27BA-445F-9633-AC32069CC381}"/>
              </a:ext>
            </a:extLst>
          </p:cNvPr>
          <p:cNvSpPr>
            <a:spLocks noGrp="1"/>
          </p:cNvSpPr>
          <p:nvPr>
            <p:ph type="ftr" sz="quarter" idx="11"/>
          </p:nvPr>
        </p:nvSpPr>
        <p:spPr>
          <a:xfrm>
            <a:off x="805661" y="6223702"/>
            <a:ext cx="6584750" cy="314067"/>
          </a:xfrm>
        </p:spPr>
        <p:txBody>
          <a:bodyPr vert="horz" lIns="91440" tIns="45720" rIns="91440" bIns="45720" rtlCol="0" anchor="ctr">
            <a:normAutofit/>
          </a:bodyPr>
          <a:lstStyle/>
          <a:p>
            <a:pPr algn="l">
              <a:spcAft>
                <a:spcPts val="600"/>
              </a:spcAft>
              <a:defRPr/>
            </a:pPr>
            <a:r>
              <a:rPr lang="zh-TW" altLang="en-US" sz="1000" kern="1200">
                <a:solidFill>
                  <a:srgbClr val="898989"/>
                </a:solidFill>
                <a:latin typeface="Calibri" panose="020F0502020204030204"/>
                <a:ea typeface="+mn-ea"/>
                <a:cs typeface="+mn-cs"/>
              </a:rPr>
              <a:t>人工智慧期末專案</a:t>
            </a:r>
            <a:endParaRPr lang="en-US" altLang="zh-TW" sz="1000" kern="1200">
              <a:solidFill>
                <a:srgbClr val="898989"/>
              </a:solidFill>
              <a:latin typeface="Calibri" panose="020F0502020204030204"/>
              <a:ea typeface="+mn-ea"/>
              <a:cs typeface="+mn-cs"/>
            </a:endParaRPr>
          </a:p>
        </p:txBody>
      </p:sp>
      <p:sp>
        <p:nvSpPr>
          <p:cNvPr id="6" name="投影片編號版面配置區 5">
            <a:extLst>
              <a:ext uri="{FF2B5EF4-FFF2-40B4-BE49-F238E27FC236}">
                <a16:creationId xmlns:a16="http://schemas.microsoft.com/office/drawing/2014/main" id="{BC9015D4-CDE1-4DFE-BB6B-8A0061FC6401}"/>
              </a:ext>
            </a:extLst>
          </p:cNvPr>
          <p:cNvSpPr>
            <a:spLocks noGrp="1"/>
          </p:cNvSpPr>
          <p:nvPr>
            <p:ph type="sldNum" sz="quarter" idx="12"/>
          </p:nvPr>
        </p:nvSpPr>
        <p:spPr>
          <a:xfrm>
            <a:off x="10825930" y="6223702"/>
            <a:ext cx="570728" cy="314067"/>
          </a:xfrm>
        </p:spPr>
        <p:txBody>
          <a:bodyPr vert="horz" lIns="91440" tIns="45720" rIns="91440" bIns="45720" rtlCol="0" anchor="ctr">
            <a:normAutofit/>
          </a:bodyPr>
          <a:lstStyle/>
          <a:p>
            <a:pPr>
              <a:spcAft>
                <a:spcPts val="600"/>
              </a:spcAft>
              <a:defRPr/>
            </a:pPr>
            <a:fld id="{6E18DBF4-37B7-4C4F-9728-A1C100B177EE}" type="slidenum">
              <a:rPr lang="en-US" sz="1000">
                <a:solidFill>
                  <a:srgbClr val="898989"/>
                </a:solidFill>
                <a:latin typeface="Calibri" panose="020F0502020204030204"/>
              </a:rPr>
              <a:pPr>
                <a:spcAft>
                  <a:spcPts val="600"/>
                </a:spcAft>
                <a:defRPr/>
              </a:pPr>
              <a:t>10</a:t>
            </a:fld>
            <a:endParaRPr lang="en-US" sz="1000">
              <a:solidFill>
                <a:srgbClr val="898989"/>
              </a:solidFill>
              <a:latin typeface="Calibri" panose="020F0502020204030204"/>
            </a:endParaRPr>
          </a:p>
        </p:txBody>
      </p:sp>
    </p:spTree>
    <p:extLst>
      <p:ext uri="{BB962C8B-B14F-4D97-AF65-F5344CB8AC3E}">
        <p14:creationId xmlns:p14="http://schemas.microsoft.com/office/powerpoint/2010/main" val="33616188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5F4D120-3921-42A8-A063-46B023CB0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pic>
        <p:nvPicPr>
          <p:cNvPr id="15" name="Picture 14">
            <a:extLst>
              <a:ext uri="{FF2B5EF4-FFF2-40B4-BE49-F238E27FC236}">
                <a16:creationId xmlns:a16="http://schemas.microsoft.com/office/drawing/2014/main" id="{9D01B3E5-85F4-41A9-A504-D5E6268DEC1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r="14729"/>
          <a:stretch>
            <a:fillRect/>
          </a:stretch>
        </p:blipFill>
        <p:spPr>
          <a:xfrm>
            <a:off x="3466214" y="550975"/>
            <a:ext cx="8725786" cy="5756049"/>
          </a:xfrm>
          <a:custGeom>
            <a:avLst/>
            <a:gdLst>
              <a:gd name="connsiteX0" fmla="*/ 0 w 8725786"/>
              <a:gd name="connsiteY0" fmla="*/ 0 h 5756049"/>
              <a:gd name="connsiteX1" fmla="*/ 8725786 w 8725786"/>
              <a:gd name="connsiteY1" fmla="*/ 0 h 5756049"/>
              <a:gd name="connsiteX2" fmla="*/ 8725786 w 8725786"/>
              <a:gd name="connsiteY2" fmla="*/ 5756049 h 5756049"/>
              <a:gd name="connsiteX3" fmla="*/ 0 w 8725786"/>
              <a:gd name="connsiteY3" fmla="*/ 5756049 h 5756049"/>
            </a:gdLst>
            <a:ahLst/>
            <a:cxnLst>
              <a:cxn ang="0">
                <a:pos x="connsiteX0" y="connsiteY0"/>
              </a:cxn>
              <a:cxn ang="0">
                <a:pos x="connsiteX1" y="connsiteY1"/>
              </a:cxn>
              <a:cxn ang="0">
                <a:pos x="connsiteX2" y="connsiteY2"/>
              </a:cxn>
              <a:cxn ang="0">
                <a:pos x="connsiteX3" y="connsiteY3"/>
              </a:cxn>
            </a:cxnLst>
            <a:rect l="l" t="t" r="r" b="b"/>
            <a:pathLst>
              <a:path w="8725786" h="5756049">
                <a:moveTo>
                  <a:pt x="0" y="0"/>
                </a:moveTo>
                <a:lnTo>
                  <a:pt x="8725786" y="0"/>
                </a:lnTo>
                <a:lnTo>
                  <a:pt x="8725786" y="5756049"/>
                </a:lnTo>
                <a:lnTo>
                  <a:pt x="0" y="5756049"/>
                </a:lnTo>
                <a:close/>
              </a:path>
            </a:pathLst>
          </a:custGeom>
        </p:spPr>
      </p:pic>
      <p:sp>
        <p:nvSpPr>
          <p:cNvPr id="3" name="標題 2">
            <a:extLst>
              <a:ext uri="{FF2B5EF4-FFF2-40B4-BE49-F238E27FC236}">
                <a16:creationId xmlns:a16="http://schemas.microsoft.com/office/drawing/2014/main" id="{6ED9EFDB-BD58-4F91-85DB-7F822C2EEB3B}"/>
              </a:ext>
            </a:extLst>
          </p:cNvPr>
          <p:cNvSpPr>
            <a:spLocks noGrp="1"/>
          </p:cNvSpPr>
          <p:nvPr>
            <p:ph type="title"/>
          </p:nvPr>
        </p:nvSpPr>
        <p:spPr>
          <a:xfrm>
            <a:off x="804484" y="2546823"/>
            <a:ext cx="3948269" cy="2383844"/>
          </a:xfrm>
        </p:spPr>
        <p:txBody>
          <a:bodyPr vert="horz" lIns="91440" tIns="45720" rIns="91440" bIns="45720" rtlCol="0" anchor="t">
            <a:normAutofit/>
          </a:bodyPr>
          <a:lstStyle/>
          <a:p>
            <a:r>
              <a:rPr lang="zh-TW" altLang="en-US">
                <a:solidFill>
                  <a:srgbClr val="000000"/>
                </a:solidFill>
              </a:rPr>
              <a:t>程式碼解說</a:t>
            </a:r>
          </a:p>
        </p:txBody>
      </p:sp>
      <p:sp>
        <p:nvSpPr>
          <p:cNvPr id="5" name="頁尾版面配置區 4">
            <a:extLst>
              <a:ext uri="{FF2B5EF4-FFF2-40B4-BE49-F238E27FC236}">
                <a16:creationId xmlns:a16="http://schemas.microsoft.com/office/drawing/2014/main" id="{4F5BF4FD-27BA-445F-9633-AC32069CC381}"/>
              </a:ext>
            </a:extLst>
          </p:cNvPr>
          <p:cNvSpPr>
            <a:spLocks noGrp="1"/>
          </p:cNvSpPr>
          <p:nvPr>
            <p:ph type="ftr" sz="quarter" idx="11"/>
          </p:nvPr>
        </p:nvSpPr>
        <p:spPr>
          <a:xfrm>
            <a:off x="805661" y="6223702"/>
            <a:ext cx="6584750" cy="314067"/>
          </a:xfrm>
        </p:spPr>
        <p:txBody>
          <a:bodyPr vert="horz" lIns="91440" tIns="45720" rIns="91440" bIns="45720" rtlCol="0" anchor="ctr">
            <a:norm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zh-TW" altLang="en-US" sz="1000" b="0" i="0" u="none" strike="noStrike" kern="1200" cap="none" spc="0" normalizeH="0" baseline="0" noProof="0">
                <a:ln>
                  <a:noFill/>
                </a:ln>
                <a:solidFill>
                  <a:srgbClr val="898989"/>
                </a:solidFill>
                <a:effectLst/>
                <a:uLnTx/>
                <a:uFillTx/>
                <a:latin typeface="Calibri" panose="020F0502020204030204"/>
                <a:ea typeface="微軟正黑體" panose="020B0604030504040204" pitchFamily="34" charset="-120"/>
                <a:cs typeface="+mn-cs"/>
              </a:rPr>
              <a:t>人工智慧期末專案</a:t>
            </a:r>
            <a:endParaRPr kumimoji="0" lang="en-US" altLang="zh-TW" sz="1000" b="0" i="0" u="none" strike="noStrike" kern="1200" cap="none" spc="0" normalizeH="0" baseline="0" noProof="0">
              <a:ln>
                <a:noFill/>
              </a:ln>
              <a:solidFill>
                <a:srgbClr val="898989"/>
              </a:solidFill>
              <a:effectLst/>
              <a:uLnTx/>
              <a:uFillTx/>
              <a:latin typeface="Calibri" panose="020F0502020204030204"/>
              <a:ea typeface="微軟正黑體" panose="020B0604030504040204" pitchFamily="34" charset="-120"/>
              <a:cs typeface="+mn-cs"/>
            </a:endParaRPr>
          </a:p>
        </p:txBody>
      </p:sp>
      <p:sp>
        <p:nvSpPr>
          <p:cNvPr id="6" name="投影片編號版面配置區 5">
            <a:extLst>
              <a:ext uri="{FF2B5EF4-FFF2-40B4-BE49-F238E27FC236}">
                <a16:creationId xmlns:a16="http://schemas.microsoft.com/office/drawing/2014/main" id="{BC9015D4-CDE1-4DFE-BB6B-8A0061FC6401}"/>
              </a:ext>
            </a:extLst>
          </p:cNvPr>
          <p:cNvSpPr>
            <a:spLocks noGrp="1"/>
          </p:cNvSpPr>
          <p:nvPr>
            <p:ph type="sldNum" sz="quarter" idx="12"/>
          </p:nvPr>
        </p:nvSpPr>
        <p:spPr>
          <a:xfrm>
            <a:off x="10825930" y="6223702"/>
            <a:ext cx="570728" cy="314067"/>
          </a:xfrm>
        </p:spPr>
        <p:txBody>
          <a:bodyPr vert="horz" lIns="91440" tIns="45720" rIns="91440" bIns="45720" rtlCol="0" anchor="ct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6E18DBF4-37B7-4C4F-9728-A1C100B177EE}" type="slidenum">
              <a:rPr kumimoji="0" lang="en-US" sz="1000" b="0" i="0" u="none" strike="noStrike" kern="1200" cap="none" spc="0" normalizeH="0" baseline="0" noProof="0">
                <a:ln>
                  <a:noFill/>
                </a:ln>
                <a:solidFill>
                  <a:srgbClr val="898989"/>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11</a:t>
            </a:fld>
            <a:endParaRPr kumimoji="0" lang="en-US" sz="1000" b="0" i="0" u="none" strike="noStrike" kern="1200" cap="none" spc="0" normalizeH="0" baseline="0" noProof="0">
              <a:ln>
                <a:noFill/>
              </a:ln>
              <a:solidFill>
                <a:srgbClr val="898989"/>
              </a:solidFill>
              <a:effectLst/>
              <a:uLnTx/>
              <a:uFillTx/>
              <a:latin typeface="Calibri" panose="020F0502020204030204"/>
              <a:ea typeface="+mn-ea"/>
              <a:cs typeface="+mn-cs"/>
            </a:endParaRPr>
          </a:p>
        </p:txBody>
      </p:sp>
      <p:pic>
        <p:nvPicPr>
          <p:cNvPr id="9" name="內容版面配置區 8" descr="一張含有 文字 的圖片&#10;&#10;自動產生的描述">
            <a:extLst>
              <a:ext uri="{FF2B5EF4-FFF2-40B4-BE49-F238E27FC236}">
                <a16:creationId xmlns:a16="http://schemas.microsoft.com/office/drawing/2014/main" id="{BF856175-3048-4010-A26F-F026F1D79A8C}"/>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715967" y="116733"/>
            <a:ext cx="8476034" cy="6617502"/>
          </a:xfrm>
        </p:spPr>
      </p:pic>
    </p:spTree>
    <p:extLst>
      <p:ext uri="{BB962C8B-B14F-4D97-AF65-F5344CB8AC3E}">
        <p14:creationId xmlns:p14="http://schemas.microsoft.com/office/powerpoint/2010/main" val="787630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5F4D120-3921-42A8-A063-46B023CB0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pic>
        <p:nvPicPr>
          <p:cNvPr id="15" name="Picture 14">
            <a:extLst>
              <a:ext uri="{FF2B5EF4-FFF2-40B4-BE49-F238E27FC236}">
                <a16:creationId xmlns:a16="http://schemas.microsoft.com/office/drawing/2014/main" id="{9D01B3E5-85F4-41A9-A504-D5E6268DEC1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r="14729"/>
          <a:stretch>
            <a:fillRect/>
          </a:stretch>
        </p:blipFill>
        <p:spPr>
          <a:xfrm>
            <a:off x="3466214" y="550975"/>
            <a:ext cx="8725786" cy="5756049"/>
          </a:xfrm>
          <a:custGeom>
            <a:avLst/>
            <a:gdLst>
              <a:gd name="connsiteX0" fmla="*/ 0 w 8725786"/>
              <a:gd name="connsiteY0" fmla="*/ 0 h 5756049"/>
              <a:gd name="connsiteX1" fmla="*/ 8725786 w 8725786"/>
              <a:gd name="connsiteY1" fmla="*/ 0 h 5756049"/>
              <a:gd name="connsiteX2" fmla="*/ 8725786 w 8725786"/>
              <a:gd name="connsiteY2" fmla="*/ 5756049 h 5756049"/>
              <a:gd name="connsiteX3" fmla="*/ 0 w 8725786"/>
              <a:gd name="connsiteY3" fmla="*/ 5756049 h 5756049"/>
            </a:gdLst>
            <a:ahLst/>
            <a:cxnLst>
              <a:cxn ang="0">
                <a:pos x="connsiteX0" y="connsiteY0"/>
              </a:cxn>
              <a:cxn ang="0">
                <a:pos x="connsiteX1" y="connsiteY1"/>
              </a:cxn>
              <a:cxn ang="0">
                <a:pos x="connsiteX2" y="connsiteY2"/>
              </a:cxn>
              <a:cxn ang="0">
                <a:pos x="connsiteX3" y="connsiteY3"/>
              </a:cxn>
            </a:cxnLst>
            <a:rect l="l" t="t" r="r" b="b"/>
            <a:pathLst>
              <a:path w="8725786" h="5756049">
                <a:moveTo>
                  <a:pt x="0" y="0"/>
                </a:moveTo>
                <a:lnTo>
                  <a:pt x="8725786" y="0"/>
                </a:lnTo>
                <a:lnTo>
                  <a:pt x="8725786" y="5756049"/>
                </a:lnTo>
                <a:lnTo>
                  <a:pt x="0" y="5756049"/>
                </a:lnTo>
                <a:close/>
              </a:path>
            </a:pathLst>
          </a:custGeom>
        </p:spPr>
      </p:pic>
      <p:sp>
        <p:nvSpPr>
          <p:cNvPr id="3" name="標題 2">
            <a:extLst>
              <a:ext uri="{FF2B5EF4-FFF2-40B4-BE49-F238E27FC236}">
                <a16:creationId xmlns:a16="http://schemas.microsoft.com/office/drawing/2014/main" id="{6ED9EFDB-BD58-4F91-85DB-7F822C2EEB3B}"/>
              </a:ext>
            </a:extLst>
          </p:cNvPr>
          <p:cNvSpPr>
            <a:spLocks noGrp="1"/>
          </p:cNvSpPr>
          <p:nvPr>
            <p:ph type="title"/>
          </p:nvPr>
        </p:nvSpPr>
        <p:spPr>
          <a:xfrm>
            <a:off x="804484" y="2546823"/>
            <a:ext cx="3948269" cy="2383844"/>
          </a:xfrm>
        </p:spPr>
        <p:txBody>
          <a:bodyPr vert="horz" lIns="91440" tIns="45720" rIns="91440" bIns="45720" rtlCol="0" anchor="t">
            <a:normAutofit/>
          </a:bodyPr>
          <a:lstStyle/>
          <a:p>
            <a:r>
              <a:rPr lang="zh-TW" altLang="en-US">
                <a:solidFill>
                  <a:srgbClr val="000000"/>
                </a:solidFill>
              </a:rPr>
              <a:t>程式碼解說</a:t>
            </a:r>
          </a:p>
        </p:txBody>
      </p:sp>
      <p:sp>
        <p:nvSpPr>
          <p:cNvPr id="5" name="頁尾版面配置區 4">
            <a:extLst>
              <a:ext uri="{FF2B5EF4-FFF2-40B4-BE49-F238E27FC236}">
                <a16:creationId xmlns:a16="http://schemas.microsoft.com/office/drawing/2014/main" id="{4F5BF4FD-27BA-445F-9633-AC32069CC381}"/>
              </a:ext>
            </a:extLst>
          </p:cNvPr>
          <p:cNvSpPr>
            <a:spLocks noGrp="1"/>
          </p:cNvSpPr>
          <p:nvPr>
            <p:ph type="ftr" sz="quarter" idx="11"/>
          </p:nvPr>
        </p:nvSpPr>
        <p:spPr>
          <a:xfrm>
            <a:off x="805661" y="6223702"/>
            <a:ext cx="6584750" cy="314067"/>
          </a:xfrm>
        </p:spPr>
        <p:txBody>
          <a:bodyPr vert="horz" lIns="91440" tIns="45720" rIns="91440" bIns="45720" rtlCol="0" anchor="ctr">
            <a:norm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zh-TW" altLang="en-US" sz="1000" b="0" i="0" u="none" strike="noStrike" kern="1200" cap="none" spc="0" normalizeH="0" baseline="0" noProof="0">
                <a:ln>
                  <a:noFill/>
                </a:ln>
                <a:solidFill>
                  <a:srgbClr val="898989"/>
                </a:solidFill>
                <a:effectLst/>
                <a:uLnTx/>
                <a:uFillTx/>
                <a:latin typeface="Calibri" panose="020F0502020204030204"/>
                <a:ea typeface="微軟正黑體" panose="020B0604030504040204" pitchFamily="34" charset="-120"/>
                <a:cs typeface="+mn-cs"/>
              </a:rPr>
              <a:t>人工智慧期末專案</a:t>
            </a:r>
            <a:endParaRPr kumimoji="0" lang="en-US" altLang="zh-TW" sz="1000" b="0" i="0" u="none" strike="noStrike" kern="1200" cap="none" spc="0" normalizeH="0" baseline="0" noProof="0">
              <a:ln>
                <a:noFill/>
              </a:ln>
              <a:solidFill>
                <a:srgbClr val="898989"/>
              </a:solidFill>
              <a:effectLst/>
              <a:uLnTx/>
              <a:uFillTx/>
              <a:latin typeface="Calibri" panose="020F0502020204030204"/>
              <a:ea typeface="微軟正黑體" panose="020B0604030504040204" pitchFamily="34" charset="-120"/>
              <a:cs typeface="+mn-cs"/>
            </a:endParaRPr>
          </a:p>
        </p:txBody>
      </p:sp>
      <p:sp>
        <p:nvSpPr>
          <p:cNvPr id="6" name="投影片編號版面配置區 5">
            <a:extLst>
              <a:ext uri="{FF2B5EF4-FFF2-40B4-BE49-F238E27FC236}">
                <a16:creationId xmlns:a16="http://schemas.microsoft.com/office/drawing/2014/main" id="{BC9015D4-CDE1-4DFE-BB6B-8A0061FC6401}"/>
              </a:ext>
            </a:extLst>
          </p:cNvPr>
          <p:cNvSpPr>
            <a:spLocks noGrp="1"/>
          </p:cNvSpPr>
          <p:nvPr>
            <p:ph type="sldNum" sz="quarter" idx="12"/>
          </p:nvPr>
        </p:nvSpPr>
        <p:spPr>
          <a:xfrm>
            <a:off x="10825930" y="6223702"/>
            <a:ext cx="570728" cy="314067"/>
          </a:xfrm>
        </p:spPr>
        <p:txBody>
          <a:bodyPr vert="horz" lIns="91440" tIns="45720" rIns="91440" bIns="45720" rtlCol="0" anchor="ct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6E18DBF4-37B7-4C4F-9728-A1C100B177EE}" type="slidenum">
              <a:rPr kumimoji="0" lang="en-US" sz="1000" b="0" i="0" u="none" strike="noStrike" kern="1200" cap="none" spc="0" normalizeH="0" baseline="0" noProof="0">
                <a:ln>
                  <a:noFill/>
                </a:ln>
                <a:solidFill>
                  <a:srgbClr val="898989"/>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12</a:t>
            </a:fld>
            <a:endParaRPr kumimoji="0" lang="en-US" sz="1000" b="0" i="0" u="none" strike="noStrike" kern="1200" cap="none" spc="0" normalizeH="0" baseline="0" noProof="0">
              <a:ln>
                <a:noFill/>
              </a:ln>
              <a:solidFill>
                <a:srgbClr val="898989"/>
              </a:solidFill>
              <a:effectLst/>
              <a:uLnTx/>
              <a:uFillTx/>
              <a:latin typeface="Calibri" panose="020F0502020204030204"/>
              <a:ea typeface="+mn-ea"/>
              <a:cs typeface="+mn-cs"/>
            </a:endParaRPr>
          </a:p>
        </p:txBody>
      </p:sp>
      <p:pic>
        <p:nvPicPr>
          <p:cNvPr id="9" name="內容版面配置區 8" descr="一張含有 文字 的圖片&#10;&#10;自動產生的描述">
            <a:extLst>
              <a:ext uri="{FF2B5EF4-FFF2-40B4-BE49-F238E27FC236}">
                <a16:creationId xmlns:a16="http://schemas.microsoft.com/office/drawing/2014/main" id="{00FC5855-0E39-4EE5-AA12-58A2084489F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686783" y="1112575"/>
            <a:ext cx="8505217" cy="4013942"/>
          </a:xfrm>
        </p:spPr>
      </p:pic>
    </p:spTree>
    <p:extLst>
      <p:ext uri="{BB962C8B-B14F-4D97-AF65-F5344CB8AC3E}">
        <p14:creationId xmlns:p14="http://schemas.microsoft.com/office/powerpoint/2010/main" val="3378232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5555856-9970-4BC3-9AA9-6A917F53A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421721"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7F487851-BFAF-46D8-A1ED-50CAD6E46F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標題 2">
            <a:extLst>
              <a:ext uri="{FF2B5EF4-FFF2-40B4-BE49-F238E27FC236}">
                <a16:creationId xmlns:a16="http://schemas.microsoft.com/office/drawing/2014/main" id="{AA2B5CB9-B75F-49F3-A642-01D3B2BB8768}"/>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zh-TW" altLang="en-US" b="1" kern="1200">
                <a:solidFill>
                  <a:srgbClr val="000000"/>
                </a:solidFill>
                <a:latin typeface="+mj-lt"/>
                <a:ea typeface="+mj-ea"/>
                <a:cs typeface="+mj-cs"/>
              </a:rPr>
              <a:t>操作方式</a:t>
            </a:r>
            <a:endParaRPr lang="en-US" altLang="zh-TW" b="1" kern="1200">
              <a:solidFill>
                <a:srgbClr val="000000"/>
              </a:solidFill>
              <a:latin typeface="+mj-lt"/>
              <a:ea typeface="+mj-ea"/>
              <a:cs typeface="+mj-cs"/>
            </a:endParaRPr>
          </a:p>
        </p:txBody>
      </p:sp>
      <p:sp>
        <p:nvSpPr>
          <p:cNvPr id="17" name="Freeform 50">
            <a:extLst>
              <a:ext uri="{FF2B5EF4-FFF2-40B4-BE49-F238E27FC236}">
                <a16:creationId xmlns:a16="http://schemas.microsoft.com/office/drawing/2014/main" id="{13722DD7-BA73-4776-93A3-94491FEF7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1159"/>
            <a:ext cx="5464879" cy="6276841"/>
          </a:xfrm>
          <a:custGeom>
            <a:avLst/>
            <a:gdLst>
              <a:gd name="connsiteX0" fmla="*/ 3299930 w 5464879"/>
              <a:gd name="connsiteY0" fmla="*/ 0 h 6276841"/>
              <a:gd name="connsiteX1" fmla="*/ 5398992 w 5464879"/>
              <a:gd name="connsiteY1" fmla="*/ 753544 h 6276841"/>
              <a:gd name="connsiteX2" fmla="*/ 5464879 w 5464879"/>
              <a:gd name="connsiteY2" fmla="*/ 813426 h 6276841"/>
              <a:gd name="connsiteX3" fmla="*/ 5464879 w 5464879"/>
              <a:gd name="connsiteY3" fmla="*/ 5786434 h 6276841"/>
              <a:gd name="connsiteX4" fmla="*/ 5398992 w 5464879"/>
              <a:gd name="connsiteY4" fmla="*/ 5846317 h 6276841"/>
              <a:gd name="connsiteX5" fmla="*/ 4872873 w 5464879"/>
              <a:gd name="connsiteY5" fmla="*/ 6201577 h 6276841"/>
              <a:gd name="connsiteX6" fmla="*/ 4716632 w 5464879"/>
              <a:gd name="connsiteY6" fmla="*/ 6276841 h 6276841"/>
              <a:gd name="connsiteX7" fmla="*/ 1883227 w 5464879"/>
              <a:gd name="connsiteY7" fmla="*/ 6276841 h 6276841"/>
              <a:gd name="connsiteX8" fmla="*/ 1726987 w 5464879"/>
              <a:gd name="connsiteY8" fmla="*/ 6201577 h 6276841"/>
              <a:gd name="connsiteX9" fmla="*/ 0 w 5464879"/>
              <a:gd name="connsiteY9" fmla="*/ 3299930 h 6276841"/>
              <a:gd name="connsiteX10" fmla="*/ 3299930 w 5464879"/>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4879" h="6276841">
                <a:moveTo>
                  <a:pt x="3299930" y="0"/>
                </a:moveTo>
                <a:cubicBezTo>
                  <a:pt x="4097274" y="0"/>
                  <a:pt x="4828569" y="282789"/>
                  <a:pt x="5398992" y="753544"/>
                </a:cubicBezTo>
                <a:lnTo>
                  <a:pt x="5464879" y="813426"/>
                </a:lnTo>
                <a:lnTo>
                  <a:pt x="5464879" y="5786434"/>
                </a:lnTo>
                <a:lnTo>
                  <a:pt x="5398992" y="5846317"/>
                </a:lnTo>
                <a:cubicBezTo>
                  <a:pt x="5236014" y="5980818"/>
                  <a:pt x="5059904" y="6099975"/>
                  <a:pt x="4872873" y="6201577"/>
                </a:cubicBezTo>
                <a:lnTo>
                  <a:pt x="4716632" y="6276841"/>
                </a:lnTo>
                <a:lnTo>
                  <a:pt x="1883227" y="6276841"/>
                </a:lnTo>
                <a:lnTo>
                  <a:pt x="1726987" y="6201577"/>
                </a:lnTo>
                <a:cubicBezTo>
                  <a:pt x="698316" y="5642769"/>
                  <a:pt x="0" y="4552900"/>
                  <a:pt x="0" y="3299930"/>
                </a:cubicBezTo>
                <a:cubicBezTo>
                  <a:pt x="0" y="1477429"/>
                  <a:pt x="1477429" y="0"/>
                  <a:pt x="3299930"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0" name="Graphic 9" descr="核取記號">
            <a:extLst>
              <a:ext uri="{FF2B5EF4-FFF2-40B4-BE49-F238E27FC236}">
                <a16:creationId xmlns:a16="http://schemas.microsoft.com/office/drawing/2014/main" id="{314BA773-1E39-492C-A66A-E60A82096D9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sp>
        <p:nvSpPr>
          <p:cNvPr id="6" name="投影片編號版面配置區 5">
            <a:extLst>
              <a:ext uri="{FF2B5EF4-FFF2-40B4-BE49-F238E27FC236}">
                <a16:creationId xmlns:a16="http://schemas.microsoft.com/office/drawing/2014/main" id="{48CF9B54-8A62-4637-9852-0C0D1175277E}"/>
              </a:ext>
            </a:extLst>
          </p:cNvPr>
          <p:cNvSpPr>
            <a:spLocks noGrp="1"/>
          </p:cNvSpPr>
          <p:nvPr>
            <p:ph type="sldNum" sz="quarter" idx="12"/>
          </p:nvPr>
        </p:nvSpPr>
        <p:spPr>
          <a:xfrm>
            <a:off x="800211" y="6223702"/>
            <a:ext cx="511231" cy="314067"/>
          </a:xfrm>
        </p:spPr>
        <p:txBody>
          <a:bodyPr vert="horz" lIns="91440" tIns="45720" rIns="91440" bIns="45720" rtlCol="0" anchor="ctr">
            <a:normAutofit/>
          </a:bodyPr>
          <a:lstStyle/>
          <a:p>
            <a:pPr algn="l">
              <a:spcAft>
                <a:spcPts val="600"/>
              </a:spcAft>
              <a:defRPr/>
            </a:pPr>
            <a:fld id="{6E18DBF4-37B7-4C4F-9728-A1C100B177EE}" type="slidenum">
              <a:rPr lang="en-US" sz="1100">
                <a:solidFill>
                  <a:srgbClr val="898989"/>
                </a:solidFill>
              </a:rPr>
              <a:pPr algn="l">
                <a:spcAft>
                  <a:spcPts val="600"/>
                </a:spcAft>
                <a:defRPr/>
              </a:pPr>
              <a:t>13</a:t>
            </a:fld>
            <a:endParaRPr lang="en-US" sz="1100">
              <a:solidFill>
                <a:srgbClr val="898989"/>
              </a:solidFill>
            </a:endParaRPr>
          </a:p>
        </p:txBody>
      </p:sp>
      <p:sp>
        <p:nvSpPr>
          <p:cNvPr id="5" name="頁尾版面配置區 4">
            <a:extLst>
              <a:ext uri="{FF2B5EF4-FFF2-40B4-BE49-F238E27FC236}">
                <a16:creationId xmlns:a16="http://schemas.microsoft.com/office/drawing/2014/main" id="{853E5E52-A5C4-4E58-B355-63BA51BDDECB}"/>
              </a:ext>
            </a:extLst>
          </p:cNvPr>
          <p:cNvSpPr>
            <a:spLocks noGrp="1"/>
          </p:cNvSpPr>
          <p:nvPr>
            <p:ph type="ftr" sz="quarter" idx="11"/>
          </p:nvPr>
        </p:nvSpPr>
        <p:spPr>
          <a:xfrm>
            <a:off x="5546362" y="6223702"/>
            <a:ext cx="5850295" cy="314067"/>
          </a:xfrm>
        </p:spPr>
        <p:txBody>
          <a:bodyPr vert="horz" lIns="91440" tIns="45720" rIns="91440" bIns="45720" rtlCol="0" anchor="ctr">
            <a:normAutofit/>
          </a:bodyPr>
          <a:lstStyle/>
          <a:p>
            <a:pPr algn="r">
              <a:spcAft>
                <a:spcPts val="600"/>
              </a:spcAft>
              <a:defRPr/>
            </a:pPr>
            <a:r>
              <a:rPr lang="zh-TW" altLang="en-US" sz="1100" b="1" dirty="0">
                <a:solidFill>
                  <a:srgbClr val="898989"/>
                </a:solidFill>
              </a:rPr>
              <a:t>人工智慧</a:t>
            </a:r>
            <a:r>
              <a:rPr lang="zh-TW" altLang="en-US" sz="1100" b="1" kern="1200" dirty="0">
                <a:solidFill>
                  <a:srgbClr val="898989"/>
                </a:solidFill>
                <a:latin typeface="+mn-lt"/>
                <a:ea typeface="+mn-ea"/>
                <a:cs typeface="+mn-cs"/>
              </a:rPr>
              <a:t>期末專案</a:t>
            </a:r>
            <a:endParaRPr lang="en-US" altLang="zh-TW" sz="1100" b="1" kern="1200" dirty="0">
              <a:solidFill>
                <a:srgbClr val="898989"/>
              </a:solidFill>
              <a:latin typeface="+mn-lt"/>
              <a:ea typeface="+mn-ea"/>
              <a:cs typeface="+mn-cs"/>
            </a:endParaRPr>
          </a:p>
        </p:txBody>
      </p:sp>
    </p:spTree>
    <p:extLst>
      <p:ext uri="{BB962C8B-B14F-4D97-AF65-F5344CB8AC3E}">
        <p14:creationId xmlns:p14="http://schemas.microsoft.com/office/powerpoint/2010/main" val="15703929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4CB2EA81-C39A-43E6-96B6-0BE2A75CFD36}"/>
              </a:ext>
            </a:extLst>
          </p:cNvPr>
          <p:cNvSpPr>
            <a:spLocks noGrp="1"/>
          </p:cNvSpPr>
          <p:nvPr>
            <p:ph idx="1"/>
          </p:nvPr>
        </p:nvSpPr>
        <p:spPr>
          <a:xfrm>
            <a:off x="838199" y="1425678"/>
            <a:ext cx="10871201" cy="4751285"/>
          </a:xfrm>
        </p:spPr>
        <p:txBody>
          <a:bodyPr/>
          <a:lstStyle/>
          <a:p>
            <a:pPr marL="0" indent="0">
              <a:buNone/>
            </a:pPr>
            <a:r>
              <a:rPr lang="zh-TW" altLang="en-US" dirty="0">
                <a:solidFill>
                  <a:schemeClr val="tx2"/>
                </a:solidFill>
                <a:latin typeface="+mj-ea"/>
                <a:ea typeface="+mj-ea"/>
              </a:rPr>
              <a:t>我們這邊實機展示，沒戴口罩會顯示籃框，沒戴好口罩會顯示紅框，有戴好口罩會顯示綠框。</a:t>
            </a:r>
            <a:r>
              <a:rPr lang="zh-TW" altLang="en-US" dirty="0">
                <a:solidFill>
                  <a:schemeClr val="tx2"/>
                </a:solidFill>
                <a:latin typeface="+mj-ea"/>
                <a:ea typeface="+mj-ea"/>
                <a:hlinkClick r:id="rId4"/>
              </a:rPr>
              <a:t>無法播放按此連結</a:t>
            </a:r>
            <a:endParaRPr lang="zh-TW" altLang="en-US" dirty="0">
              <a:solidFill>
                <a:schemeClr val="tx2"/>
              </a:solidFill>
              <a:latin typeface="+mj-ea"/>
              <a:ea typeface="+mj-ea"/>
            </a:endParaRPr>
          </a:p>
        </p:txBody>
      </p:sp>
      <p:sp>
        <p:nvSpPr>
          <p:cNvPr id="3" name="標題 2">
            <a:extLst>
              <a:ext uri="{FF2B5EF4-FFF2-40B4-BE49-F238E27FC236}">
                <a16:creationId xmlns:a16="http://schemas.microsoft.com/office/drawing/2014/main" id="{2233BDA1-EAFC-421D-9BE1-BFAE9671C32E}"/>
              </a:ext>
            </a:extLst>
          </p:cNvPr>
          <p:cNvSpPr>
            <a:spLocks noGrp="1"/>
          </p:cNvSpPr>
          <p:nvPr>
            <p:ph type="title"/>
          </p:nvPr>
        </p:nvSpPr>
        <p:spPr/>
        <p:txBody>
          <a:bodyPr>
            <a:normAutofit fontScale="90000"/>
          </a:bodyPr>
          <a:lstStyle/>
          <a:p>
            <a:r>
              <a:rPr lang="zh-TW" altLang="en-US" b="1" dirty="0"/>
              <a:t>執行結果</a:t>
            </a:r>
          </a:p>
        </p:txBody>
      </p:sp>
      <p:sp>
        <p:nvSpPr>
          <p:cNvPr id="5" name="頁尾版面配置區 4">
            <a:extLst>
              <a:ext uri="{FF2B5EF4-FFF2-40B4-BE49-F238E27FC236}">
                <a16:creationId xmlns:a16="http://schemas.microsoft.com/office/drawing/2014/main" id="{7CD66A11-424D-4E9B-B09A-84D087B52F5A}"/>
              </a:ext>
            </a:extLst>
          </p:cNvPr>
          <p:cNvSpPr>
            <a:spLocks noGrp="1"/>
          </p:cNvSpPr>
          <p:nvPr>
            <p:ph type="ftr" sz="quarter" idx="11"/>
          </p:nvPr>
        </p:nvSpPr>
        <p:spPr/>
        <p:txBody>
          <a:bodyPr/>
          <a:lstStyle/>
          <a:p>
            <a:r>
              <a:rPr lang="zh-TW" altLang="en-US" b="1" dirty="0">
                <a:latin typeface="微軟正黑體" panose="020B0604030504040204" pitchFamily="34" charset="-120"/>
                <a:ea typeface="微軟正黑體" panose="020B0604030504040204" pitchFamily="34" charset="-120"/>
              </a:rPr>
              <a:t>人工智慧期末專案</a:t>
            </a:r>
            <a:endParaRPr lang="en-US" altLang="zh-TW" b="1" dirty="0">
              <a:latin typeface="微軟正黑體" panose="020B0604030504040204" pitchFamily="34" charset="-120"/>
              <a:ea typeface="微軟正黑體" panose="020B0604030504040204" pitchFamily="34" charset="-120"/>
            </a:endParaRPr>
          </a:p>
        </p:txBody>
      </p:sp>
      <p:sp>
        <p:nvSpPr>
          <p:cNvPr id="6" name="投影片編號版面配置區 5">
            <a:extLst>
              <a:ext uri="{FF2B5EF4-FFF2-40B4-BE49-F238E27FC236}">
                <a16:creationId xmlns:a16="http://schemas.microsoft.com/office/drawing/2014/main" id="{9162C43C-3900-4F84-B1C8-2F3EA83325BE}"/>
              </a:ext>
            </a:extLst>
          </p:cNvPr>
          <p:cNvSpPr>
            <a:spLocks noGrp="1"/>
          </p:cNvSpPr>
          <p:nvPr>
            <p:ph type="sldNum" sz="quarter" idx="12"/>
          </p:nvPr>
        </p:nvSpPr>
        <p:spPr/>
        <p:txBody>
          <a:bodyPr/>
          <a:lstStyle/>
          <a:p>
            <a:fld id="{6E18DBF4-37B7-4C4F-9728-A1C100B177EE}" type="slidenum">
              <a:rPr lang="en-US" smtClean="0"/>
              <a:pPr/>
              <a:t>14</a:t>
            </a:fld>
            <a:endParaRPr lang="en-US"/>
          </a:p>
        </p:txBody>
      </p:sp>
      <p:pic>
        <p:nvPicPr>
          <p:cNvPr id="4" name="MASKDEMO">
            <a:hlinkClick r:id="" action="ppaction://media"/>
            <a:extLst>
              <a:ext uri="{FF2B5EF4-FFF2-40B4-BE49-F238E27FC236}">
                <a16:creationId xmlns:a16="http://schemas.microsoft.com/office/drawing/2014/main" id="{A4B7C446-E522-40CE-AE5F-12B2717491B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05235" y="2201502"/>
            <a:ext cx="7581530" cy="4264610"/>
          </a:xfrm>
          <a:prstGeom prst="rect">
            <a:avLst/>
          </a:prstGeom>
        </p:spPr>
      </p:pic>
    </p:spTree>
    <p:extLst>
      <p:ext uri="{BB962C8B-B14F-4D97-AF65-F5344CB8AC3E}">
        <p14:creationId xmlns:p14="http://schemas.microsoft.com/office/powerpoint/2010/main" val="1367580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6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4CB2EA81-C39A-43E6-96B6-0BE2A75CFD36}"/>
              </a:ext>
            </a:extLst>
          </p:cNvPr>
          <p:cNvSpPr>
            <a:spLocks noGrp="1"/>
          </p:cNvSpPr>
          <p:nvPr>
            <p:ph idx="1"/>
          </p:nvPr>
        </p:nvSpPr>
        <p:spPr/>
        <p:txBody>
          <a:bodyPr/>
          <a:lstStyle/>
          <a:p>
            <a:pPr marL="0" indent="0">
              <a:buNone/>
            </a:pPr>
            <a:r>
              <a:rPr lang="zh-TW" altLang="en-US" b="0" i="0" dirty="0">
                <a:solidFill>
                  <a:srgbClr val="24292E"/>
                </a:solidFill>
                <a:effectLst/>
                <a:latin typeface="微軟正黑體" panose="020B0604030504040204" pitchFamily="34" charset="-120"/>
              </a:rPr>
              <a:t>透過這個口罩實時辨識系統，可以提醒大家都要戴好口罩。希望疫情趕快度過，重新呼吸到新鮮空氣。</a:t>
            </a:r>
            <a:endParaRPr lang="zh-TW" altLang="en-US" b="1" dirty="0">
              <a:solidFill>
                <a:schemeClr val="tx2"/>
              </a:solidFill>
              <a:latin typeface="+mj-ea"/>
              <a:ea typeface="+mj-ea"/>
            </a:endParaRPr>
          </a:p>
        </p:txBody>
      </p:sp>
      <p:sp>
        <p:nvSpPr>
          <p:cNvPr id="3" name="標題 2">
            <a:extLst>
              <a:ext uri="{FF2B5EF4-FFF2-40B4-BE49-F238E27FC236}">
                <a16:creationId xmlns:a16="http://schemas.microsoft.com/office/drawing/2014/main" id="{2233BDA1-EAFC-421D-9BE1-BFAE9671C32E}"/>
              </a:ext>
            </a:extLst>
          </p:cNvPr>
          <p:cNvSpPr>
            <a:spLocks noGrp="1"/>
          </p:cNvSpPr>
          <p:nvPr>
            <p:ph type="title"/>
          </p:nvPr>
        </p:nvSpPr>
        <p:spPr/>
        <p:txBody>
          <a:bodyPr>
            <a:normAutofit fontScale="90000"/>
          </a:bodyPr>
          <a:lstStyle/>
          <a:p>
            <a:r>
              <a:rPr lang="zh-TW" altLang="en-US" b="1" dirty="0"/>
              <a:t>結論</a:t>
            </a:r>
          </a:p>
        </p:txBody>
      </p:sp>
      <p:sp>
        <p:nvSpPr>
          <p:cNvPr id="5" name="頁尾版面配置區 4">
            <a:extLst>
              <a:ext uri="{FF2B5EF4-FFF2-40B4-BE49-F238E27FC236}">
                <a16:creationId xmlns:a16="http://schemas.microsoft.com/office/drawing/2014/main" id="{7CD66A11-424D-4E9B-B09A-84D087B52F5A}"/>
              </a:ext>
            </a:extLst>
          </p:cNvPr>
          <p:cNvSpPr>
            <a:spLocks noGrp="1"/>
          </p:cNvSpPr>
          <p:nvPr>
            <p:ph type="ftr" sz="quarter" idx="11"/>
          </p:nvPr>
        </p:nvSpPr>
        <p:spPr/>
        <p:txBody>
          <a:bodyPr/>
          <a:lstStyle/>
          <a:p>
            <a:r>
              <a:rPr lang="zh-TW" altLang="en-US" b="1" dirty="0">
                <a:latin typeface="微軟正黑體" panose="020B0604030504040204" pitchFamily="34" charset="-120"/>
                <a:ea typeface="微軟正黑體" panose="020B0604030504040204" pitchFamily="34" charset="-120"/>
              </a:rPr>
              <a:t>人工智慧期末專案</a:t>
            </a:r>
            <a:endParaRPr lang="en-US" altLang="zh-TW" b="1" dirty="0">
              <a:latin typeface="微軟正黑體" panose="020B0604030504040204" pitchFamily="34" charset="-120"/>
              <a:ea typeface="微軟正黑體" panose="020B0604030504040204" pitchFamily="34" charset="-120"/>
            </a:endParaRPr>
          </a:p>
        </p:txBody>
      </p:sp>
      <p:sp>
        <p:nvSpPr>
          <p:cNvPr id="6" name="投影片編號版面配置區 5">
            <a:extLst>
              <a:ext uri="{FF2B5EF4-FFF2-40B4-BE49-F238E27FC236}">
                <a16:creationId xmlns:a16="http://schemas.microsoft.com/office/drawing/2014/main" id="{9162C43C-3900-4F84-B1C8-2F3EA83325BE}"/>
              </a:ext>
            </a:extLst>
          </p:cNvPr>
          <p:cNvSpPr>
            <a:spLocks noGrp="1"/>
          </p:cNvSpPr>
          <p:nvPr>
            <p:ph type="sldNum" sz="quarter" idx="12"/>
          </p:nvPr>
        </p:nvSpPr>
        <p:spPr/>
        <p:txBody>
          <a:bodyPr/>
          <a:lstStyle/>
          <a:p>
            <a:fld id="{6E18DBF4-37B7-4C4F-9728-A1C100B177EE}" type="slidenum">
              <a:rPr lang="en-US" smtClean="0"/>
              <a:pPr/>
              <a:t>15</a:t>
            </a:fld>
            <a:endParaRPr lang="en-US"/>
          </a:p>
        </p:txBody>
      </p:sp>
    </p:spTree>
    <p:extLst>
      <p:ext uri="{BB962C8B-B14F-4D97-AF65-F5344CB8AC3E}">
        <p14:creationId xmlns:p14="http://schemas.microsoft.com/office/powerpoint/2010/main" val="1610872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內容版面配置區 1">
            <a:extLst>
              <a:ext uri="{FF2B5EF4-FFF2-40B4-BE49-F238E27FC236}">
                <a16:creationId xmlns:a16="http://schemas.microsoft.com/office/drawing/2014/main" id="{03B73016-AFF0-4DB8-86ED-B0ED59E37FE4}"/>
              </a:ext>
            </a:extLst>
          </p:cNvPr>
          <p:cNvSpPr>
            <a:spLocks noGrp="1"/>
          </p:cNvSpPr>
          <p:nvPr>
            <p:ph idx="1"/>
          </p:nvPr>
        </p:nvSpPr>
        <p:spPr/>
        <p:txBody>
          <a:bodyPr>
            <a:normAutofit/>
          </a:bodyPr>
          <a:lstStyle/>
          <a:p>
            <a:pPr marL="45720" indent="0">
              <a:lnSpc>
                <a:spcPct val="150000"/>
              </a:lnSpc>
              <a:buNone/>
            </a:pPr>
            <a:r>
              <a:rPr lang="zh-TW" altLang="en-US" b="1" dirty="0">
                <a:solidFill>
                  <a:srgbClr val="273339"/>
                </a:solidFill>
                <a:latin typeface="+mn-ea"/>
              </a:rPr>
              <a:t>專案構思</a:t>
            </a:r>
            <a:r>
              <a:rPr lang="zh-TW" altLang="en-US" b="1" dirty="0">
                <a:solidFill>
                  <a:srgbClr val="273339"/>
                </a:solidFill>
                <a:latin typeface="+mn-ea"/>
                <a:ea typeface="+mn-ea"/>
              </a:rPr>
              <a:t> </a:t>
            </a:r>
            <a:r>
              <a:rPr lang="en-US" altLang="zh-TW" b="1" dirty="0">
                <a:solidFill>
                  <a:srgbClr val="273339"/>
                </a:solidFill>
                <a:latin typeface="+mn-ea"/>
                <a:ea typeface="+mn-ea"/>
              </a:rPr>
              <a:t>:</a:t>
            </a:r>
            <a:r>
              <a:rPr lang="zh-TW" altLang="en-US" b="1" dirty="0">
                <a:solidFill>
                  <a:srgbClr val="273339"/>
                </a:solidFill>
                <a:latin typeface="+mn-ea"/>
                <a:ea typeface="+mn-ea"/>
              </a:rPr>
              <a:t> 林致楷，黃郁凱</a:t>
            </a:r>
            <a:endParaRPr lang="en-US" altLang="zh-TW" b="1" dirty="0">
              <a:solidFill>
                <a:srgbClr val="273339"/>
              </a:solidFill>
              <a:latin typeface="+mn-ea"/>
              <a:ea typeface="+mn-ea"/>
            </a:endParaRPr>
          </a:p>
          <a:p>
            <a:pPr marL="45720" indent="0">
              <a:lnSpc>
                <a:spcPct val="150000"/>
              </a:lnSpc>
              <a:buNone/>
            </a:pPr>
            <a:r>
              <a:rPr lang="en-US" altLang="zh-TW" b="1" dirty="0">
                <a:solidFill>
                  <a:srgbClr val="273339"/>
                </a:solidFill>
                <a:latin typeface="+mn-ea"/>
                <a:ea typeface="+mn-ea"/>
              </a:rPr>
              <a:t>PPT</a:t>
            </a:r>
            <a:r>
              <a:rPr lang="zh-TW" altLang="en-US" b="1" dirty="0">
                <a:solidFill>
                  <a:srgbClr val="273339"/>
                </a:solidFill>
                <a:latin typeface="+mn-ea"/>
                <a:ea typeface="+mn-ea"/>
              </a:rPr>
              <a:t>製作 </a:t>
            </a:r>
            <a:r>
              <a:rPr lang="en-US" altLang="zh-TW" b="1" dirty="0">
                <a:solidFill>
                  <a:srgbClr val="273339"/>
                </a:solidFill>
                <a:latin typeface="+mn-ea"/>
                <a:ea typeface="+mn-ea"/>
              </a:rPr>
              <a:t>:</a:t>
            </a:r>
            <a:r>
              <a:rPr lang="zh-TW" altLang="en-US" b="1" dirty="0">
                <a:solidFill>
                  <a:srgbClr val="273339"/>
                </a:solidFill>
                <a:latin typeface="+mn-ea"/>
                <a:ea typeface="+mn-ea"/>
              </a:rPr>
              <a:t> 黃郁凱</a:t>
            </a:r>
            <a:endParaRPr lang="en-US" altLang="zh-TW" b="1" dirty="0">
              <a:solidFill>
                <a:srgbClr val="273339"/>
              </a:solidFill>
              <a:latin typeface="+mn-ea"/>
              <a:ea typeface="+mn-ea"/>
            </a:endParaRPr>
          </a:p>
          <a:p>
            <a:pPr marL="45720" indent="0">
              <a:lnSpc>
                <a:spcPct val="150000"/>
              </a:lnSpc>
              <a:buNone/>
            </a:pPr>
            <a:r>
              <a:rPr lang="zh-TW" altLang="en-US" b="1" dirty="0">
                <a:solidFill>
                  <a:srgbClr val="273339"/>
                </a:solidFill>
                <a:latin typeface="+mn-ea"/>
                <a:ea typeface="+mn-ea"/>
              </a:rPr>
              <a:t>系統製作 </a:t>
            </a:r>
            <a:r>
              <a:rPr lang="en-US" altLang="zh-TW" b="1" dirty="0">
                <a:solidFill>
                  <a:srgbClr val="273339"/>
                </a:solidFill>
                <a:latin typeface="+mn-ea"/>
                <a:ea typeface="+mn-ea"/>
              </a:rPr>
              <a:t>:</a:t>
            </a:r>
            <a:r>
              <a:rPr lang="zh-TW" altLang="en-US" b="1" dirty="0">
                <a:solidFill>
                  <a:srgbClr val="273339"/>
                </a:solidFill>
                <a:latin typeface="+mn-ea"/>
                <a:ea typeface="+mn-ea"/>
              </a:rPr>
              <a:t>林致楷</a:t>
            </a:r>
            <a:endParaRPr lang="en-US" altLang="zh-TW" b="1" dirty="0">
              <a:solidFill>
                <a:srgbClr val="273339"/>
              </a:solidFill>
              <a:latin typeface="+mn-ea"/>
              <a:ea typeface="+mn-ea"/>
            </a:endParaRPr>
          </a:p>
        </p:txBody>
      </p:sp>
      <p:sp>
        <p:nvSpPr>
          <p:cNvPr id="3" name="標題 2">
            <a:extLst>
              <a:ext uri="{FF2B5EF4-FFF2-40B4-BE49-F238E27FC236}">
                <a16:creationId xmlns:a16="http://schemas.microsoft.com/office/drawing/2014/main" id="{920414C9-810F-4911-88D6-69E19230BD1C}"/>
              </a:ext>
            </a:extLst>
          </p:cNvPr>
          <p:cNvSpPr>
            <a:spLocks noGrp="1"/>
          </p:cNvSpPr>
          <p:nvPr>
            <p:ph type="title"/>
          </p:nvPr>
        </p:nvSpPr>
        <p:spPr/>
        <p:txBody>
          <a:bodyPr>
            <a:normAutofit fontScale="90000"/>
          </a:bodyPr>
          <a:lstStyle/>
          <a:p>
            <a:r>
              <a:rPr lang="zh-TW" altLang="en-US" b="1" dirty="0"/>
              <a:t>人員分工規劃表</a:t>
            </a:r>
          </a:p>
        </p:txBody>
      </p:sp>
      <p:sp>
        <p:nvSpPr>
          <p:cNvPr id="5" name="頁尾版面配置區 4">
            <a:extLst>
              <a:ext uri="{FF2B5EF4-FFF2-40B4-BE49-F238E27FC236}">
                <a16:creationId xmlns:a16="http://schemas.microsoft.com/office/drawing/2014/main" id="{772CDD1E-EC39-4F32-8F48-A1FB490E75A4}"/>
              </a:ext>
            </a:extLst>
          </p:cNvPr>
          <p:cNvSpPr>
            <a:spLocks noGrp="1"/>
          </p:cNvSpPr>
          <p:nvPr>
            <p:ph type="ftr" sz="quarter" idx="11"/>
          </p:nvPr>
        </p:nvSpPr>
        <p:spPr/>
        <p:txBody>
          <a:bodyPr/>
          <a:lstStyle/>
          <a:p>
            <a:r>
              <a:rPr lang="zh-TW" altLang="en-US" b="1" dirty="0">
                <a:latin typeface="微軟正黑體" panose="020B0604030504040204" pitchFamily="34" charset="-120"/>
                <a:ea typeface="微軟正黑體" panose="020B0604030504040204" pitchFamily="34" charset="-120"/>
              </a:rPr>
              <a:t>人工智慧期末專案</a:t>
            </a:r>
            <a:endParaRPr lang="en-US" altLang="zh-TW" b="1" dirty="0">
              <a:latin typeface="微軟正黑體" panose="020B0604030504040204" pitchFamily="34" charset="-120"/>
              <a:ea typeface="微軟正黑體" panose="020B0604030504040204" pitchFamily="34" charset="-120"/>
            </a:endParaRPr>
          </a:p>
        </p:txBody>
      </p:sp>
      <p:sp>
        <p:nvSpPr>
          <p:cNvPr id="6" name="投影片編號版面配置區 5">
            <a:extLst>
              <a:ext uri="{FF2B5EF4-FFF2-40B4-BE49-F238E27FC236}">
                <a16:creationId xmlns:a16="http://schemas.microsoft.com/office/drawing/2014/main" id="{8B9672ED-430F-49BC-895F-C9CB71E92473}"/>
              </a:ext>
            </a:extLst>
          </p:cNvPr>
          <p:cNvSpPr>
            <a:spLocks noGrp="1"/>
          </p:cNvSpPr>
          <p:nvPr>
            <p:ph type="sldNum" sz="quarter" idx="12"/>
          </p:nvPr>
        </p:nvSpPr>
        <p:spPr/>
        <p:txBody>
          <a:bodyPr/>
          <a:lstStyle/>
          <a:p>
            <a:fld id="{6E18DBF4-37B7-4C4F-9728-A1C100B177EE}" type="slidenum">
              <a:rPr lang="en-US" smtClean="0"/>
              <a:pPr/>
              <a:t>16</a:t>
            </a:fld>
            <a:endParaRPr lang="en-US"/>
          </a:p>
        </p:txBody>
      </p:sp>
    </p:spTree>
    <p:extLst>
      <p:ext uri="{BB962C8B-B14F-4D97-AF65-F5344CB8AC3E}">
        <p14:creationId xmlns:p14="http://schemas.microsoft.com/office/powerpoint/2010/main" val="77044911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6"/>
              </a:gs>
              <a:gs pos="25000">
                <a:schemeClr val="accent6"/>
              </a:gs>
              <a:gs pos="94000">
                <a:schemeClr val="accent1"/>
              </a:gs>
              <a:gs pos="100000">
                <a:schemeClr val="accent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標題 2">
            <a:extLst>
              <a:ext uri="{FF2B5EF4-FFF2-40B4-BE49-F238E27FC236}">
                <a16:creationId xmlns:a16="http://schemas.microsoft.com/office/drawing/2014/main" id="{6C0E896F-D3A3-4550-A60E-5D49022E3C38}"/>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lang="zh-TW" altLang="en-US" sz="6000" b="1" dirty="0">
                <a:solidFill>
                  <a:srgbClr val="FFFFFF"/>
                </a:solidFill>
              </a:rPr>
              <a:t>謝謝觀賞</a:t>
            </a:r>
            <a:endParaRPr lang="en-US" altLang="zh-TW" sz="6000" b="1" kern="1200" dirty="0">
              <a:solidFill>
                <a:srgbClr val="FFFFFF"/>
              </a:solidFill>
              <a:latin typeface="+mj-lt"/>
              <a:ea typeface="+mj-ea"/>
              <a:cs typeface="+mj-cs"/>
            </a:endParaRPr>
          </a:p>
        </p:txBody>
      </p:sp>
    </p:spTree>
    <p:extLst>
      <p:ext uri="{BB962C8B-B14F-4D97-AF65-F5344CB8AC3E}">
        <p14:creationId xmlns:p14="http://schemas.microsoft.com/office/powerpoint/2010/main" val="521552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r>
              <a:rPr lang="zh-TW" altLang="en-US" b="1" dirty="0"/>
              <a:t>內容</a:t>
            </a:r>
            <a:endParaRPr lang="en-US" b="1" dirty="0"/>
          </a:p>
        </p:txBody>
      </p:sp>
      <p:sp>
        <p:nvSpPr>
          <p:cNvPr id="5" name="Footer Placeholder 4"/>
          <p:cNvSpPr>
            <a:spLocks noGrp="1"/>
          </p:cNvSpPr>
          <p:nvPr>
            <p:ph type="ftr" sz="quarter" idx="11"/>
          </p:nvPr>
        </p:nvSpPr>
        <p:spPr/>
        <p:txBody>
          <a:bodyPr/>
          <a:lstStyle/>
          <a:p>
            <a:r>
              <a:rPr lang="zh-TW" altLang="en-US" b="1" dirty="0">
                <a:latin typeface="微軟正黑體" panose="020B0604030504040204" pitchFamily="34" charset="-120"/>
                <a:ea typeface="微軟正黑體" panose="020B0604030504040204" pitchFamily="34" charset="-120"/>
              </a:rPr>
              <a:t>物聯網期末專案</a:t>
            </a:r>
            <a:endParaRPr lang="en-US" altLang="zh-TW" b="1" dirty="0">
              <a:latin typeface="微軟正黑體" panose="020B0604030504040204" pitchFamily="34" charset="-120"/>
              <a:ea typeface="微軟正黑體" panose="020B0604030504040204" pitchFamily="34" charset="-120"/>
            </a:endParaRPr>
          </a:p>
        </p:txBody>
      </p:sp>
      <p:sp>
        <p:nvSpPr>
          <p:cNvPr id="6" name="Slide Number Placeholder 5"/>
          <p:cNvSpPr>
            <a:spLocks noGrp="1"/>
          </p:cNvSpPr>
          <p:nvPr>
            <p:ph type="sldNum" sz="quarter" idx="12"/>
          </p:nvPr>
        </p:nvSpPr>
        <p:spPr/>
        <p:txBody>
          <a:bodyPr/>
          <a:lstStyle/>
          <a:p>
            <a:fld id="{6E18DBF4-37B7-4C4F-9728-A1C100B177EE}" type="slidenum">
              <a:rPr lang="en-US" smtClean="0"/>
              <a:pPr/>
              <a:t>2</a:t>
            </a:fld>
            <a:endParaRPr lang="en-US"/>
          </a:p>
        </p:txBody>
      </p:sp>
      <p:cxnSp>
        <p:nvCxnSpPr>
          <p:cNvPr id="84" name="Straight Connector 83"/>
          <p:cNvCxnSpPr>
            <a:stCxn id="65" idx="6"/>
            <a:endCxn id="69" idx="2"/>
          </p:cNvCxnSpPr>
          <p:nvPr/>
        </p:nvCxnSpPr>
        <p:spPr>
          <a:xfrm>
            <a:off x="1460103" y="3788169"/>
            <a:ext cx="7282180"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5" name="Oval 64">
            <a:hlinkClick r:id="" action="ppaction://noaction"/>
          </p:cNvPr>
          <p:cNvSpPr>
            <a:spLocks/>
          </p:cNvSpPr>
          <p:nvPr/>
        </p:nvSpPr>
        <p:spPr>
          <a:xfrm>
            <a:off x="728583" y="3422409"/>
            <a:ext cx="731520" cy="7315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bIns="91440" rtlCol="0" anchor="ctr">
            <a:noAutofit/>
          </a:bodyPr>
          <a:lstStyle/>
          <a:p>
            <a:pPr algn="ctr"/>
            <a:endParaRPr lang="en-US" sz="3200" dirty="0">
              <a:solidFill>
                <a:schemeClr val="tx1"/>
              </a:solidFill>
              <a:latin typeface="微軟正黑體" panose="020B0604030504040204" pitchFamily="34" charset="-120"/>
            </a:endParaRPr>
          </a:p>
        </p:txBody>
      </p:sp>
      <p:sp>
        <p:nvSpPr>
          <p:cNvPr id="66" name="Oval 65">
            <a:hlinkClick r:id="" action="ppaction://noaction"/>
          </p:cNvPr>
          <p:cNvSpPr>
            <a:spLocks/>
          </p:cNvSpPr>
          <p:nvPr/>
        </p:nvSpPr>
        <p:spPr>
          <a:xfrm>
            <a:off x="2732008" y="3422409"/>
            <a:ext cx="731520" cy="7315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bIns="91440" rtlCol="0" anchor="ctr">
            <a:noAutofit/>
          </a:bodyPr>
          <a:lstStyle/>
          <a:p>
            <a:pPr algn="ctr"/>
            <a:endParaRPr lang="en-US" sz="3200" dirty="0">
              <a:solidFill>
                <a:schemeClr val="bg2"/>
              </a:solidFill>
              <a:latin typeface="微軟正黑體" panose="020B0604030504040204" pitchFamily="34" charset="-120"/>
            </a:endParaRPr>
          </a:p>
        </p:txBody>
      </p:sp>
      <p:sp>
        <p:nvSpPr>
          <p:cNvPr id="67" name="Oval 66">
            <a:hlinkClick r:id="" action="ppaction://noaction"/>
          </p:cNvPr>
          <p:cNvSpPr>
            <a:spLocks/>
          </p:cNvSpPr>
          <p:nvPr/>
        </p:nvSpPr>
        <p:spPr>
          <a:xfrm>
            <a:off x="4735433" y="3422409"/>
            <a:ext cx="731520" cy="7315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bIns="91440" rtlCol="0" anchor="ctr">
            <a:noAutofit/>
          </a:bodyPr>
          <a:lstStyle/>
          <a:p>
            <a:pPr algn="ctr"/>
            <a:endParaRPr lang="en-US" sz="3200" dirty="0">
              <a:solidFill>
                <a:schemeClr val="accent1"/>
              </a:solidFill>
              <a:latin typeface="微軟正黑體" panose="020B0604030504040204" pitchFamily="34" charset="-120"/>
            </a:endParaRPr>
          </a:p>
        </p:txBody>
      </p:sp>
      <p:sp>
        <p:nvSpPr>
          <p:cNvPr id="68" name="Oval 67">
            <a:hlinkClick r:id="" action="ppaction://noaction"/>
          </p:cNvPr>
          <p:cNvSpPr>
            <a:spLocks/>
          </p:cNvSpPr>
          <p:nvPr/>
        </p:nvSpPr>
        <p:spPr>
          <a:xfrm>
            <a:off x="6738858" y="3422409"/>
            <a:ext cx="731520" cy="7315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bIns="91440" rtlCol="0" anchor="ctr">
            <a:noAutofit/>
          </a:bodyPr>
          <a:lstStyle/>
          <a:p>
            <a:pPr algn="ctr"/>
            <a:endParaRPr lang="en-US" sz="3200" dirty="0">
              <a:solidFill>
                <a:schemeClr val="accent3"/>
              </a:solidFill>
              <a:latin typeface="微軟正黑體" panose="020B0604030504040204" pitchFamily="34" charset="-120"/>
            </a:endParaRPr>
          </a:p>
        </p:txBody>
      </p:sp>
      <p:sp>
        <p:nvSpPr>
          <p:cNvPr id="69" name="Oval 68">
            <a:hlinkClick r:id="" action="ppaction://noaction"/>
          </p:cNvPr>
          <p:cNvSpPr>
            <a:spLocks/>
          </p:cNvSpPr>
          <p:nvPr/>
        </p:nvSpPr>
        <p:spPr>
          <a:xfrm>
            <a:off x="8742283" y="3422409"/>
            <a:ext cx="731520" cy="7315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bIns="91440" rtlCol="0" anchor="ctr">
            <a:noAutofit/>
          </a:bodyPr>
          <a:lstStyle/>
          <a:p>
            <a:pPr algn="ctr"/>
            <a:endParaRPr lang="en-US" sz="3200" dirty="0">
              <a:solidFill>
                <a:schemeClr val="accent4"/>
              </a:solidFill>
              <a:latin typeface="微軟正黑體" panose="020B0604030504040204" pitchFamily="34" charset="-120"/>
            </a:endParaRPr>
          </a:p>
        </p:txBody>
      </p:sp>
      <p:sp>
        <p:nvSpPr>
          <p:cNvPr id="76" name="Oval 75">
            <a:hlinkClick r:id="" action="ppaction://noaction"/>
          </p:cNvPr>
          <p:cNvSpPr>
            <a:spLocks/>
          </p:cNvSpPr>
          <p:nvPr/>
        </p:nvSpPr>
        <p:spPr>
          <a:xfrm>
            <a:off x="10431559" y="3429000"/>
            <a:ext cx="731520" cy="731520"/>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rIns="182880" bIns="91440" rtlCol="0" anchor="ctr">
            <a:noAutofit/>
          </a:bodyPr>
          <a:lstStyle/>
          <a:p>
            <a:pPr algn="ctr"/>
            <a:endParaRPr lang="en-US" sz="3200" dirty="0">
              <a:solidFill>
                <a:schemeClr val="accent5"/>
              </a:solidFill>
              <a:latin typeface="微軟正黑體" panose="020B0604030504040204" pitchFamily="34" charset="-120"/>
            </a:endParaRPr>
          </a:p>
        </p:txBody>
      </p:sp>
      <p:sp>
        <p:nvSpPr>
          <p:cNvPr id="95" name="Rectangle 94"/>
          <p:cNvSpPr/>
          <p:nvPr/>
        </p:nvSpPr>
        <p:spPr>
          <a:xfrm>
            <a:off x="765107" y="3059668"/>
            <a:ext cx="646331" cy="369332"/>
          </a:xfrm>
          <a:prstGeom prst="rect">
            <a:avLst/>
          </a:prstGeom>
        </p:spPr>
        <p:txBody>
          <a:bodyPr wrap="none" anchor="b">
            <a:spAutoFit/>
          </a:bodyPr>
          <a:lstStyle/>
          <a:p>
            <a:pPr algn="ctr"/>
            <a:r>
              <a:rPr lang="zh-TW" altLang="en-US" b="1" dirty="0">
                <a:latin typeface="微軟正黑體" panose="020B0604030504040204" pitchFamily="34" charset="-120"/>
                <a:ea typeface="微軟正黑體" panose="020B0604030504040204" pitchFamily="34" charset="-120"/>
              </a:rPr>
              <a:t>動機</a:t>
            </a:r>
            <a:endParaRPr lang="en-US" b="1" dirty="0">
              <a:latin typeface="微軟正黑體" panose="020B0604030504040204" pitchFamily="34" charset="-120"/>
              <a:ea typeface="微軟正黑體" panose="020B0604030504040204" pitchFamily="34" charset="-120"/>
            </a:endParaRPr>
          </a:p>
        </p:txBody>
      </p:sp>
      <p:sp>
        <p:nvSpPr>
          <p:cNvPr id="96" name="Rectangle 95"/>
          <p:cNvSpPr/>
          <p:nvPr/>
        </p:nvSpPr>
        <p:spPr>
          <a:xfrm>
            <a:off x="2551228" y="3059668"/>
            <a:ext cx="1107996" cy="369332"/>
          </a:xfrm>
          <a:prstGeom prst="rect">
            <a:avLst/>
          </a:prstGeom>
        </p:spPr>
        <p:txBody>
          <a:bodyPr wrap="none" anchor="b">
            <a:spAutoFit/>
          </a:bodyPr>
          <a:lstStyle/>
          <a:p>
            <a:pPr algn="ctr"/>
            <a:r>
              <a:rPr lang="zh-TW" altLang="en-US" b="1" dirty="0"/>
              <a:t>相關技術</a:t>
            </a:r>
            <a:endParaRPr lang="en-US" b="1" dirty="0"/>
          </a:p>
        </p:txBody>
      </p:sp>
      <p:sp>
        <p:nvSpPr>
          <p:cNvPr id="97" name="Rectangle 96"/>
          <p:cNvSpPr/>
          <p:nvPr/>
        </p:nvSpPr>
        <p:spPr>
          <a:xfrm>
            <a:off x="4552675" y="3059668"/>
            <a:ext cx="1107996" cy="369332"/>
          </a:xfrm>
          <a:prstGeom prst="rect">
            <a:avLst/>
          </a:prstGeom>
        </p:spPr>
        <p:txBody>
          <a:bodyPr wrap="none" anchor="b">
            <a:spAutoFit/>
          </a:bodyPr>
          <a:lstStyle/>
          <a:p>
            <a:pPr algn="ctr"/>
            <a:r>
              <a:rPr lang="zh-TW" altLang="en-US" b="1" dirty="0"/>
              <a:t>研究方法</a:t>
            </a:r>
            <a:endParaRPr lang="en-US" b="1" dirty="0"/>
          </a:p>
        </p:txBody>
      </p:sp>
      <p:sp>
        <p:nvSpPr>
          <p:cNvPr id="98" name="Rectangle 97"/>
          <p:cNvSpPr/>
          <p:nvPr/>
        </p:nvSpPr>
        <p:spPr>
          <a:xfrm>
            <a:off x="6233784" y="3059668"/>
            <a:ext cx="1703748" cy="369332"/>
          </a:xfrm>
          <a:prstGeom prst="rect">
            <a:avLst/>
          </a:prstGeom>
        </p:spPr>
        <p:txBody>
          <a:bodyPr wrap="square" anchor="b">
            <a:spAutoFit/>
          </a:bodyPr>
          <a:lstStyle/>
          <a:p>
            <a:pPr algn="ctr"/>
            <a:r>
              <a:rPr lang="zh-TW" altLang="en-US" b="1" dirty="0"/>
              <a:t>實作及程式碼</a:t>
            </a:r>
            <a:endParaRPr lang="en-US" altLang="zh-TW" b="1" dirty="0"/>
          </a:p>
        </p:txBody>
      </p:sp>
      <p:sp>
        <p:nvSpPr>
          <p:cNvPr id="99" name="Rectangle 98"/>
          <p:cNvSpPr/>
          <p:nvPr/>
        </p:nvSpPr>
        <p:spPr>
          <a:xfrm>
            <a:off x="8510645" y="3059668"/>
            <a:ext cx="1265079" cy="369332"/>
          </a:xfrm>
          <a:prstGeom prst="rect">
            <a:avLst/>
          </a:prstGeom>
        </p:spPr>
        <p:txBody>
          <a:bodyPr wrap="square" anchor="b">
            <a:spAutoFit/>
          </a:bodyPr>
          <a:lstStyle/>
          <a:p>
            <a:pPr algn="ctr"/>
            <a:r>
              <a:rPr lang="zh-TW" altLang="en-US" b="1" dirty="0">
                <a:latin typeface="微軟正黑體" panose="020B0604030504040204" pitchFamily="34" charset="-120"/>
                <a:ea typeface="微軟正黑體" panose="020B0604030504040204" pitchFamily="34" charset="-120"/>
              </a:rPr>
              <a:t>結論</a:t>
            </a:r>
            <a:endParaRPr lang="en-US" b="1" dirty="0">
              <a:latin typeface="微軟正黑體" panose="020B0604030504040204" pitchFamily="34" charset="-120"/>
              <a:ea typeface="微軟正黑體" panose="020B0604030504040204" pitchFamily="34" charset="-120"/>
            </a:endParaRPr>
          </a:p>
        </p:txBody>
      </p:sp>
      <p:cxnSp>
        <p:nvCxnSpPr>
          <p:cNvPr id="11" name="Straight Connector 10"/>
          <p:cNvCxnSpPr>
            <a:cxnSpLocks/>
          </p:cNvCxnSpPr>
          <p:nvPr/>
        </p:nvCxnSpPr>
        <p:spPr>
          <a:xfrm>
            <a:off x="9459992" y="3791466"/>
            <a:ext cx="669646" cy="8483"/>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00" name="Rectangle 99"/>
          <p:cNvSpPr/>
          <p:nvPr/>
        </p:nvSpPr>
        <p:spPr>
          <a:xfrm>
            <a:off x="10348837" y="3052549"/>
            <a:ext cx="1107996" cy="369332"/>
          </a:xfrm>
          <a:prstGeom prst="rect">
            <a:avLst/>
          </a:prstGeom>
          <a:solidFill>
            <a:schemeClr val="bg1"/>
          </a:solidFill>
        </p:spPr>
        <p:txBody>
          <a:bodyPr wrap="none">
            <a:spAutoFit/>
          </a:bodyPr>
          <a:lstStyle/>
          <a:p>
            <a:pPr algn="ctr"/>
            <a:r>
              <a:rPr lang="zh-TW" altLang="en-US" b="1" dirty="0"/>
              <a:t>參考資料</a:t>
            </a:r>
            <a:endParaRPr lang="en-US" b="1" dirty="0"/>
          </a:p>
        </p:txBody>
      </p:sp>
      <p:grpSp>
        <p:nvGrpSpPr>
          <p:cNvPr id="13" name="Group 12"/>
          <p:cNvGrpSpPr/>
          <p:nvPr/>
        </p:nvGrpSpPr>
        <p:grpSpPr>
          <a:xfrm>
            <a:off x="443524" y="3615283"/>
            <a:ext cx="8282132" cy="369332"/>
            <a:chOff x="1632641" y="2319321"/>
            <a:chExt cx="8282132" cy="369332"/>
          </a:xfrm>
        </p:grpSpPr>
        <p:sp>
          <p:nvSpPr>
            <p:cNvPr id="12" name="TextBox 11"/>
            <p:cNvSpPr txBox="1"/>
            <p:nvPr/>
          </p:nvSpPr>
          <p:spPr>
            <a:xfrm>
              <a:off x="1632641" y="2319321"/>
              <a:ext cx="301686" cy="369332"/>
            </a:xfrm>
            <a:prstGeom prst="rect">
              <a:avLst/>
            </a:prstGeom>
            <a:solidFill>
              <a:schemeClr val="bg1"/>
            </a:solidFill>
          </p:spPr>
          <p:txBody>
            <a:bodyPr wrap="none" rtlCol="0">
              <a:spAutoFit/>
            </a:bodyPr>
            <a:lstStyle/>
            <a:p>
              <a:pPr algn="r"/>
              <a:r>
                <a:rPr lang="en-US">
                  <a:solidFill>
                    <a:schemeClr val="bg2"/>
                  </a:solidFill>
                </a:rPr>
                <a:t>1</a:t>
              </a:r>
            </a:p>
          </p:txBody>
        </p:sp>
        <p:sp>
          <p:nvSpPr>
            <p:cNvPr id="46" name="TextBox 45"/>
            <p:cNvSpPr txBox="1"/>
            <p:nvPr/>
          </p:nvSpPr>
          <p:spPr>
            <a:xfrm>
              <a:off x="3627753" y="2319321"/>
              <a:ext cx="301686" cy="369332"/>
            </a:xfrm>
            <a:prstGeom prst="rect">
              <a:avLst/>
            </a:prstGeom>
            <a:solidFill>
              <a:schemeClr val="bg1"/>
            </a:solidFill>
          </p:spPr>
          <p:txBody>
            <a:bodyPr wrap="none" rtlCol="0">
              <a:spAutoFit/>
            </a:bodyPr>
            <a:lstStyle/>
            <a:p>
              <a:pPr algn="r"/>
              <a:r>
                <a:rPr lang="en-US">
                  <a:solidFill>
                    <a:schemeClr val="bg2"/>
                  </a:solidFill>
                </a:rPr>
                <a:t>2</a:t>
              </a:r>
            </a:p>
          </p:txBody>
        </p:sp>
        <p:sp>
          <p:nvSpPr>
            <p:cNvPr id="47" name="TextBox 46"/>
            <p:cNvSpPr txBox="1"/>
            <p:nvPr/>
          </p:nvSpPr>
          <p:spPr>
            <a:xfrm>
              <a:off x="5622864" y="2319321"/>
              <a:ext cx="301686" cy="369332"/>
            </a:xfrm>
            <a:prstGeom prst="rect">
              <a:avLst/>
            </a:prstGeom>
            <a:solidFill>
              <a:schemeClr val="bg1"/>
            </a:solidFill>
          </p:spPr>
          <p:txBody>
            <a:bodyPr wrap="none" rtlCol="0">
              <a:spAutoFit/>
            </a:bodyPr>
            <a:lstStyle/>
            <a:p>
              <a:pPr algn="r"/>
              <a:r>
                <a:rPr lang="en-US">
                  <a:solidFill>
                    <a:schemeClr val="bg2"/>
                  </a:solidFill>
                </a:rPr>
                <a:t>3</a:t>
              </a:r>
            </a:p>
          </p:txBody>
        </p:sp>
        <p:sp>
          <p:nvSpPr>
            <p:cNvPr id="48" name="TextBox 47"/>
            <p:cNvSpPr txBox="1"/>
            <p:nvPr/>
          </p:nvSpPr>
          <p:spPr>
            <a:xfrm>
              <a:off x="7617975" y="2319321"/>
              <a:ext cx="301686" cy="369332"/>
            </a:xfrm>
            <a:prstGeom prst="rect">
              <a:avLst/>
            </a:prstGeom>
            <a:solidFill>
              <a:schemeClr val="bg1"/>
            </a:solidFill>
          </p:spPr>
          <p:txBody>
            <a:bodyPr wrap="none" rtlCol="0">
              <a:spAutoFit/>
            </a:bodyPr>
            <a:lstStyle/>
            <a:p>
              <a:pPr algn="r"/>
              <a:r>
                <a:rPr lang="en-US">
                  <a:solidFill>
                    <a:schemeClr val="bg2"/>
                  </a:solidFill>
                </a:rPr>
                <a:t>4</a:t>
              </a:r>
            </a:p>
          </p:txBody>
        </p:sp>
        <p:sp>
          <p:nvSpPr>
            <p:cNvPr id="49" name="TextBox 48"/>
            <p:cNvSpPr txBox="1"/>
            <p:nvPr/>
          </p:nvSpPr>
          <p:spPr>
            <a:xfrm>
              <a:off x="9613087" y="2319321"/>
              <a:ext cx="301686" cy="369332"/>
            </a:xfrm>
            <a:prstGeom prst="rect">
              <a:avLst/>
            </a:prstGeom>
            <a:solidFill>
              <a:schemeClr val="bg1"/>
            </a:solidFill>
          </p:spPr>
          <p:txBody>
            <a:bodyPr wrap="none" rtlCol="0">
              <a:spAutoFit/>
            </a:bodyPr>
            <a:lstStyle/>
            <a:p>
              <a:pPr algn="r"/>
              <a:r>
                <a:rPr lang="en-US" dirty="0">
                  <a:solidFill>
                    <a:schemeClr val="bg2"/>
                  </a:solidFill>
                </a:rPr>
                <a:t>5</a:t>
              </a:r>
            </a:p>
          </p:txBody>
        </p:sp>
      </p:grpSp>
      <p:sp>
        <p:nvSpPr>
          <p:cNvPr id="62" name="Freeform 358">
            <a:extLst>
              <a:ext uri="{FF2B5EF4-FFF2-40B4-BE49-F238E27FC236}">
                <a16:creationId xmlns:a16="http://schemas.microsoft.com/office/drawing/2014/main" id="{07E8F3AB-8345-4EE9-9C2C-7A9CF67837C3}"/>
              </a:ext>
            </a:extLst>
          </p:cNvPr>
          <p:cNvSpPr/>
          <p:nvPr/>
        </p:nvSpPr>
        <p:spPr>
          <a:xfrm>
            <a:off x="788350" y="3532245"/>
            <a:ext cx="504870" cy="505114"/>
          </a:xfrm>
          <a:custGeom>
            <a:avLst/>
            <a:gdLst/>
            <a:ahLst/>
            <a:cxnLst/>
            <a:rect l="l" t="t" r="r" b="b"/>
            <a:pathLst>
              <a:path w="504870" h="505114">
                <a:moveTo>
                  <a:pt x="487566" y="7"/>
                </a:moveTo>
                <a:cubicBezTo>
                  <a:pt x="490759" y="101"/>
                  <a:pt x="493905" y="1228"/>
                  <a:pt x="497004" y="3388"/>
                </a:cubicBezTo>
                <a:cubicBezTo>
                  <a:pt x="503201" y="7895"/>
                  <a:pt x="505737" y="13905"/>
                  <a:pt x="504610" y="21417"/>
                </a:cubicBezTo>
                <a:lnTo>
                  <a:pt x="432492" y="454124"/>
                </a:lnTo>
                <a:cubicBezTo>
                  <a:pt x="431553" y="459571"/>
                  <a:pt x="428548" y="463796"/>
                  <a:pt x="423478" y="466802"/>
                </a:cubicBezTo>
                <a:cubicBezTo>
                  <a:pt x="420849" y="468304"/>
                  <a:pt x="417937" y="469055"/>
                  <a:pt x="414744" y="469055"/>
                </a:cubicBezTo>
                <a:cubicBezTo>
                  <a:pt x="412679" y="469055"/>
                  <a:pt x="410425" y="468585"/>
                  <a:pt x="407983" y="467647"/>
                </a:cubicBezTo>
                <a:lnTo>
                  <a:pt x="259522" y="407079"/>
                </a:lnTo>
                <a:lnTo>
                  <a:pt x="175572" y="499198"/>
                </a:lnTo>
                <a:cubicBezTo>
                  <a:pt x="172192" y="503142"/>
                  <a:pt x="167779" y="505114"/>
                  <a:pt x="162332" y="505114"/>
                </a:cubicBezTo>
                <a:cubicBezTo>
                  <a:pt x="159702" y="505114"/>
                  <a:pt x="157543" y="504738"/>
                  <a:pt x="155853" y="503987"/>
                </a:cubicBezTo>
                <a:cubicBezTo>
                  <a:pt x="152284" y="502673"/>
                  <a:pt x="149468" y="500466"/>
                  <a:pt x="147401" y="497367"/>
                </a:cubicBezTo>
                <a:cubicBezTo>
                  <a:pt x="145335" y="494268"/>
                  <a:pt x="144302" y="490841"/>
                  <a:pt x="144302" y="487085"/>
                </a:cubicBezTo>
                <a:lnTo>
                  <a:pt x="144302" y="359751"/>
                </a:lnTo>
                <a:lnTo>
                  <a:pt x="11335" y="305381"/>
                </a:lnTo>
                <a:cubicBezTo>
                  <a:pt x="4386" y="302752"/>
                  <a:pt x="630" y="297587"/>
                  <a:pt x="67" y="289887"/>
                </a:cubicBezTo>
                <a:cubicBezTo>
                  <a:pt x="-497" y="282563"/>
                  <a:pt x="2508" y="277022"/>
                  <a:pt x="9081" y="273266"/>
                </a:cubicBezTo>
                <a:lnTo>
                  <a:pt x="477847" y="2824"/>
                </a:lnTo>
                <a:cubicBezTo>
                  <a:pt x="481134" y="852"/>
                  <a:pt x="484373" y="-87"/>
                  <a:pt x="487566" y="7"/>
                </a:cubicBezTo>
                <a:close/>
                <a:moveTo>
                  <a:pt x="462917" y="52969"/>
                </a:moveTo>
                <a:lnTo>
                  <a:pt x="58944" y="285943"/>
                </a:lnTo>
                <a:lnTo>
                  <a:pt x="153599" y="324538"/>
                </a:lnTo>
                <a:lnTo>
                  <a:pt x="396715" y="144525"/>
                </a:lnTo>
                <a:lnTo>
                  <a:pt x="262057" y="369048"/>
                </a:lnTo>
                <a:lnTo>
                  <a:pt x="400659" y="425672"/>
                </a:lnTo>
                <a:lnTo>
                  <a:pt x="462917" y="5296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64" name="TextBox 48">
            <a:extLst>
              <a:ext uri="{FF2B5EF4-FFF2-40B4-BE49-F238E27FC236}">
                <a16:creationId xmlns:a16="http://schemas.microsoft.com/office/drawing/2014/main" id="{63BD6F83-A049-4AA6-9CDF-1E72BC0B8248}"/>
              </a:ext>
            </a:extLst>
          </p:cNvPr>
          <p:cNvSpPr txBox="1"/>
          <p:nvPr/>
        </p:nvSpPr>
        <p:spPr>
          <a:xfrm>
            <a:off x="10129873" y="3615283"/>
            <a:ext cx="301686" cy="369332"/>
          </a:xfrm>
          <a:prstGeom prst="rect">
            <a:avLst/>
          </a:prstGeom>
          <a:solidFill>
            <a:schemeClr val="bg1"/>
          </a:solidFill>
        </p:spPr>
        <p:txBody>
          <a:bodyPr wrap="none" rtlCol="0">
            <a:spAutoFit/>
          </a:bodyPr>
          <a:lstStyle/>
          <a:p>
            <a:pPr algn="r"/>
            <a:r>
              <a:rPr lang="en-US" dirty="0">
                <a:solidFill>
                  <a:schemeClr val="bg2"/>
                </a:solidFill>
              </a:rPr>
              <a:t>6</a:t>
            </a:r>
          </a:p>
        </p:txBody>
      </p:sp>
      <p:sp>
        <p:nvSpPr>
          <p:cNvPr id="70" name="Freeform 323">
            <a:extLst>
              <a:ext uri="{FF2B5EF4-FFF2-40B4-BE49-F238E27FC236}">
                <a16:creationId xmlns:a16="http://schemas.microsoft.com/office/drawing/2014/main" id="{5652CD3A-2400-4C1D-A2A1-7A3447023ACC}"/>
              </a:ext>
            </a:extLst>
          </p:cNvPr>
          <p:cNvSpPr/>
          <p:nvPr/>
        </p:nvSpPr>
        <p:spPr>
          <a:xfrm>
            <a:off x="2868554" y="3532245"/>
            <a:ext cx="504825" cy="504825"/>
          </a:xfrm>
          <a:custGeom>
            <a:avLst/>
            <a:gdLst/>
            <a:ahLst/>
            <a:cxnLst/>
            <a:rect l="l" t="t" r="r" b="b"/>
            <a:pathLst>
              <a:path w="504825" h="504825">
                <a:moveTo>
                  <a:pt x="351856" y="0"/>
                </a:moveTo>
                <a:cubicBezTo>
                  <a:pt x="361810" y="0"/>
                  <a:pt x="370261" y="3474"/>
                  <a:pt x="377211" y="10423"/>
                </a:cubicBezTo>
                <a:cubicBezTo>
                  <a:pt x="384159" y="17372"/>
                  <a:pt x="387634" y="25871"/>
                  <a:pt x="387634" y="35918"/>
                </a:cubicBezTo>
                <a:cubicBezTo>
                  <a:pt x="387634" y="45966"/>
                  <a:pt x="384159" y="54464"/>
                  <a:pt x="377211" y="61413"/>
                </a:cubicBezTo>
                <a:lnTo>
                  <a:pt x="264526" y="174379"/>
                </a:lnTo>
                <a:lnTo>
                  <a:pt x="330447" y="240299"/>
                </a:lnTo>
                <a:lnTo>
                  <a:pt x="443412" y="127615"/>
                </a:lnTo>
                <a:cubicBezTo>
                  <a:pt x="450549" y="120666"/>
                  <a:pt x="459094" y="117191"/>
                  <a:pt x="469048" y="117191"/>
                </a:cubicBezTo>
                <a:cubicBezTo>
                  <a:pt x="479002" y="117191"/>
                  <a:pt x="487453" y="120666"/>
                  <a:pt x="494402" y="127615"/>
                </a:cubicBezTo>
                <a:cubicBezTo>
                  <a:pt x="501351" y="134564"/>
                  <a:pt x="504825" y="143015"/>
                  <a:pt x="504825" y="152969"/>
                </a:cubicBezTo>
                <a:cubicBezTo>
                  <a:pt x="504825" y="162923"/>
                  <a:pt x="501351" y="171468"/>
                  <a:pt x="494402" y="178604"/>
                </a:cubicBezTo>
                <a:lnTo>
                  <a:pt x="381436" y="291289"/>
                </a:lnTo>
                <a:lnTo>
                  <a:pt x="423693" y="333545"/>
                </a:lnTo>
                <a:lnTo>
                  <a:pt x="378619" y="378619"/>
                </a:lnTo>
                <a:cubicBezTo>
                  <a:pt x="348006" y="409231"/>
                  <a:pt x="311431" y="426744"/>
                  <a:pt x="268893" y="431158"/>
                </a:cubicBezTo>
                <a:cubicBezTo>
                  <a:pt x="226355" y="435571"/>
                  <a:pt x="187713" y="426134"/>
                  <a:pt x="152969" y="402846"/>
                </a:cubicBezTo>
                <a:lnTo>
                  <a:pt x="50990" y="504825"/>
                </a:lnTo>
                <a:lnTo>
                  <a:pt x="0" y="504825"/>
                </a:lnTo>
                <a:lnTo>
                  <a:pt x="0" y="453835"/>
                </a:lnTo>
                <a:lnTo>
                  <a:pt x="101979" y="351856"/>
                </a:lnTo>
                <a:cubicBezTo>
                  <a:pt x="78691" y="317112"/>
                  <a:pt x="69254" y="278471"/>
                  <a:pt x="73668" y="235932"/>
                </a:cubicBezTo>
                <a:cubicBezTo>
                  <a:pt x="78081" y="193394"/>
                  <a:pt x="95594" y="156819"/>
                  <a:pt x="126206" y="126206"/>
                </a:cubicBezTo>
                <a:lnTo>
                  <a:pt x="171280" y="81133"/>
                </a:lnTo>
                <a:lnTo>
                  <a:pt x="213537" y="123389"/>
                </a:lnTo>
                <a:lnTo>
                  <a:pt x="326221" y="10423"/>
                </a:lnTo>
                <a:cubicBezTo>
                  <a:pt x="333357" y="3474"/>
                  <a:pt x="341902" y="0"/>
                  <a:pt x="351856"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243">
            <a:extLst>
              <a:ext uri="{FF2B5EF4-FFF2-40B4-BE49-F238E27FC236}">
                <a16:creationId xmlns:a16="http://schemas.microsoft.com/office/drawing/2014/main" id="{AD6386EB-82F7-4BED-9FDF-65024350F32E}"/>
              </a:ext>
            </a:extLst>
          </p:cNvPr>
          <p:cNvSpPr/>
          <p:nvPr/>
        </p:nvSpPr>
        <p:spPr>
          <a:xfrm>
            <a:off x="4818201" y="3568303"/>
            <a:ext cx="576943" cy="432707"/>
          </a:xfrm>
          <a:custGeom>
            <a:avLst/>
            <a:gdLst>
              <a:gd name="connsiteX0" fmla="*/ 198324 w 576943"/>
              <a:gd name="connsiteY0" fmla="*/ 36058 h 432707"/>
              <a:gd name="connsiteX1" fmla="*/ 360589 w 576943"/>
              <a:gd name="connsiteY1" fmla="*/ 198323 h 432707"/>
              <a:gd name="connsiteX2" fmla="*/ 468766 w 576943"/>
              <a:gd name="connsiteY2" fmla="*/ 108176 h 432707"/>
              <a:gd name="connsiteX3" fmla="*/ 540884 w 576943"/>
              <a:gd name="connsiteY3" fmla="*/ 360588 h 432707"/>
              <a:gd name="connsiteX4" fmla="*/ 72118 w 576943"/>
              <a:gd name="connsiteY4" fmla="*/ 360588 h 432707"/>
              <a:gd name="connsiteX5" fmla="*/ 72118 w 576943"/>
              <a:gd name="connsiteY5" fmla="*/ 198323 h 432707"/>
              <a:gd name="connsiteX6" fmla="*/ 0 w 576943"/>
              <a:gd name="connsiteY6" fmla="*/ 0 h 432707"/>
              <a:gd name="connsiteX7" fmla="*/ 36059 w 576943"/>
              <a:gd name="connsiteY7" fmla="*/ 0 h 432707"/>
              <a:gd name="connsiteX8" fmla="*/ 36059 w 576943"/>
              <a:gd name="connsiteY8" fmla="*/ 396648 h 432707"/>
              <a:gd name="connsiteX9" fmla="*/ 576943 w 576943"/>
              <a:gd name="connsiteY9" fmla="*/ 396648 h 432707"/>
              <a:gd name="connsiteX10" fmla="*/ 576943 w 576943"/>
              <a:gd name="connsiteY10" fmla="*/ 432707 h 432707"/>
              <a:gd name="connsiteX11" fmla="*/ 0 w 576943"/>
              <a:gd name="connsiteY11" fmla="*/ 432707 h 432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6943" h="432707">
                <a:moveTo>
                  <a:pt x="198324" y="36058"/>
                </a:moveTo>
                <a:lnTo>
                  <a:pt x="360589" y="198323"/>
                </a:lnTo>
                <a:lnTo>
                  <a:pt x="468766" y="108176"/>
                </a:lnTo>
                <a:lnTo>
                  <a:pt x="540884" y="360588"/>
                </a:lnTo>
                <a:lnTo>
                  <a:pt x="72118" y="360588"/>
                </a:lnTo>
                <a:lnTo>
                  <a:pt x="72118" y="198323"/>
                </a:lnTo>
                <a:close/>
                <a:moveTo>
                  <a:pt x="0" y="0"/>
                </a:moveTo>
                <a:lnTo>
                  <a:pt x="36059" y="0"/>
                </a:lnTo>
                <a:lnTo>
                  <a:pt x="36059" y="396648"/>
                </a:lnTo>
                <a:lnTo>
                  <a:pt x="576943" y="396648"/>
                </a:lnTo>
                <a:lnTo>
                  <a:pt x="576943" y="432707"/>
                </a:lnTo>
                <a:lnTo>
                  <a:pt x="0" y="432707"/>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7" name="Freeform 440">
            <a:extLst>
              <a:ext uri="{FF2B5EF4-FFF2-40B4-BE49-F238E27FC236}">
                <a16:creationId xmlns:a16="http://schemas.microsoft.com/office/drawing/2014/main" id="{3D4649BD-7E83-41D8-8882-CEEB3A894DC8}"/>
              </a:ext>
            </a:extLst>
          </p:cNvPr>
          <p:cNvSpPr/>
          <p:nvPr/>
        </p:nvSpPr>
        <p:spPr>
          <a:xfrm>
            <a:off x="6874332" y="3540062"/>
            <a:ext cx="460570" cy="460948"/>
          </a:xfrm>
          <a:custGeom>
            <a:avLst/>
            <a:gdLst>
              <a:gd name="connsiteX0" fmla="*/ 425101 w 461160"/>
              <a:gd name="connsiteY0" fmla="*/ 180296 h 461160"/>
              <a:gd name="connsiteX1" fmla="*/ 433552 w 461160"/>
              <a:gd name="connsiteY1" fmla="*/ 207903 h 461160"/>
              <a:gd name="connsiteX2" fmla="*/ 461160 w 461160"/>
              <a:gd name="connsiteY2" fmla="*/ 216355 h 461160"/>
              <a:gd name="connsiteX3" fmla="*/ 433552 w 461160"/>
              <a:gd name="connsiteY3" fmla="*/ 224806 h 461160"/>
              <a:gd name="connsiteX4" fmla="*/ 425101 w 461160"/>
              <a:gd name="connsiteY4" fmla="*/ 252413 h 461160"/>
              <a:gd name="connsiteX5" fmla="*/ 416649 w 461160"/>
              <a:gd name="connsiteY5" fmla="*/ 224806 h 461160"/>
              <a:gd name="connsiteX6" fmla="*/ 389042 w 461160"/>
              <a:gd name="connsiteY6" fmla="*/ 216355 h 461160"/>
              <a:gd name="connsiteX7" fmla="*/ 416649 w 461160"/>
              <a:gd name="connsiteY7" fmla="*/ 207903 h 461160"/>
              <a:gd name="connsiteX8" fmla="*/ 380027 w 461160"/>
              <a:gd name="connsiteY8" fmla="*/ 50990 h 461160"/>
              <a:gd name="connsiteX9" fmla="*/ 297486 w 461160"/>
              <a:gd name="connsiteY9" fmla="*/ 133531 h 461160"/>
              <a:gd name="connsiteX10" fmla="*/ 327629 w 461160"/>
              <a:gd name="connsiteY10" fmla="*/ 163674 h 461160"/>
              <a:gd name="connsiteX11" fmla="*/ 410170 w 461160"/>
              <a:gd name="connsiteY11" fmla="*/ 81133 h 461160"/>
              <a:gd name="connsiteX12" fmla="*/ 154660 w 461160"/>
              <a:gd name="connsiteY12" fmla="*/ 18029 h 461160"/>
              <a:gd name="connsiteX13" fmla="*/ 171563 w 461160"/>
              <a:gd name="connsiteY13" fmla="*/ 73245 h 461160"/>
              <a:gd name="connsiteX14" fmla="*/ 226777 w 461160"/>
              <a:gd name="connsiteY14" fmla="*/ 90147 h 461160"/>
              <a:gd name="connsiteX15" fmla="*/ 171563 w 461160"/>
              <a:gd name="connsiteY15" fmla="*/ 107050 h 461160"/>
              <a:gd name="connsiteX16" fmla="*/ 154660 w 461160"/>
              <a:gd name="connsiteY16" fmla="*/ 162265 h 461160"/>
              <a:gd name="connsiteX17" fmla="*/ 137757 w 461160"/>
              <a:gd name="connsiteY17" fmla="*/ 107050 h 461160"/>
              <a:gd name="connsiteX18" fmla="*/ 82542 w 461160"/>
              <a:gd name="connsiteY18" fmla="*/ 90147 h 461160"/>
              <a:gd name="connsiteX19" fmla="*/ 137757 w 461160"/>
              <a:gd name="connsiteY19" fmla="*/ 73245 h 461160"/>
              <a:gd name="connsiteX20" fmla="*/ 380027 w 461160"/>
              <a:gd name="connsiteY20" fmla="*/ 7606 h 461160"/>
              <a:gd name="connsiteX21" fmla="*/ 392704 w 461160"/>
              <a:gd name="connsiteY21" fmla="*/ 12677 h 461160"/>
              <a:gd name="connsiteX22" fmla="*/ 448483 w 461160"/>
              <a:gd name="connsiteY22" fmla="*/ 68456 h 461160"/>
              <a:gd name="connsiteX23" fmla="*/ 453554 w 461160"/>
              <a:gd name="connsiteY23" fmla="*/ 81133 h 461160"/>
              <a:gd name="connsiteX24" fmla="*/ 448483 w 461160"/>
              <a:gd name="connsiteY24" fmla="*/ 93810 h 461160"/>
              <a:gd name="connsiteX25" fmla="*/ 86203 w 461160"/>
              <a:gd name="connsiteY25" fmla="*/ 456089 h 461160"/>
              <a:gd name="connsiteX26" fmla="*/ 73526 w 461160"/>
              <a:gd name="connsiteY26" fmla="*/ 461160 h 461160"/>
              <a:gd name="connsiteX27" fmla="*/ 60849 w 461160"/>
              <a:gd name="connsiteY27" fmla="*/ 456089 h 461160"/>
              <a:gd name="connsiteX28" fmla="*/ 5071 w 461160"/>
              <a:gd name="connsiteY28" fmla="*/ 400310 h 461160"/>
              <a:gd name="connsiteX29" fmla="*/ 0 w 461160"/>
              <a:gd name="connsiteY29" fmla="*/ 387634 h 461160"/>
              <a:gd name="connsiteX30" fmla="*/ 5071 w 461160"/>
              <a:gd name="connsiteY30" fmla="*/ 374956 h 461160"/>
              <a:gd name="connsiteX31" fmla="*/ 367350 w 461160"/>
              <a:gd name="connsiteY31" fmla="*/ 12677 h 461160"/>
              <a:gd name="connsiteX32" fmla="*/ 380027 w 461160"/>
              <a:gd name="connsiteY32" fmla="*/ 7606 h 461160"/>
              <a:gd name="connsiteX33" fmla="*/ 244807 w 461160"/>
              <a:gd name="connsiteY33" fmla="*/ 0 h 461160"/>
              <a:gd name="connsiteX34" fmla="*/ 253259 w 461160"/>
              <a:gd name="connsiteY34" fmla="*/ 27608 h 461160"/>
              <a:gd name="connsiteX35" fmla="*/ 280866 w 461160"/>
              <a:gd name="connsiteY35" fmla="*/ 36059 h 461160"/>
              <a:gd name="connsiteX36" fmla="*/ 253259 w 461160"/>
              <a:gd name="connsiteY36" fmla="*/ 44510 h 461160"/>
              <a:gd name="connsiteX37" fmla="*/ 244807 w 461160"/>
              <a:gd name="connsiteY37" fmla="*/ 72118 h 461160"/>
              <a:gd name="connsiteX38" fmla="*/ 236356 w 461160"/>
              <a:gd name="connsiteY38" fmla="*/ 44510 h 461160"/>
              <a:gd name="connsiteX39" fmla="*/ 208749 w 461160"/>
              <a:gd name="connsiteY39" fmla="*/ 36059 h 461160"/>
              <a:gd name="connsiteX40" fmla="*/ 236356 w 461160"/>
              <a:gd name="connsiteY40" fmla="*/ 27608 h 461160"/>
              <a:gd name="connsiteX41" fmla="*/ 64513 w 461160"/>
              <a:gd name="connsiteY41" fmla="*/ 0 h 461160"/>
              <a:gd name="connsiteX42" fmla="*/ 72964 w 461160"/>
              <a:gd name="connsiteY42" fmla="*/ 27608 h 461160"/>
              <a:gd name="connsiteX43" fmla="*/ 100571 w 461160"/>
              <a:gd name="connsiteY43" fmla="*/ 36059 h 461160"/>
              <a:gd name="connsiteX44" fmla="*/ 72964 w 461160"/>
              <a:gd name="connsiteY44" fmla="*/ 44510 h 461160"/>
              <a:gd name="connsiteX45" fmla="*/ 64513 w 461160"/>
              <a:gd name="connsiteY45" fmla="*/ 72118 h 461160"/>
              <a:gd name="connsiteX46" fmla="*/ 56061 w 461160"/>
              <a:gd name="connsiteY46" fmla="*/ 44510 h 461160"/>
              <a:gd name="connsiteX47" fmla="*/ 28454 w 461160"/>
              <a:gd name="connsiteY47" fmla="*/ 36059 h 461160"/>
              <a:gd name="connsiteX48" fmla="*/ 56061 w 461160"/>
              <a:gd name="connsiteY48" fmla="*/ 27608 h 461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461160" h="461160">
                <a:moveTo>
                  <a:pt x="425101" y="180296"/>
                </a:moveTo>
                <a:lnTo>
                  <a:pt x="433552" y="207903"/>
                </a:lnTo>
                <a:lnTo>
                  <a:pt x="461160" y="216355"/>
                </a:lnTo>
                <a:lnTo>
                  <a:pt x="433552" y="224806"/>
                </a:lnTo>
                <a:lnTo>
                  <a:pt x="425101" y="252413"/>
                </a:lnTo>
                <a:lnTo>
                  <a:pt x="416649" y="224806"/>
                </a:lnTo>
                <a:lnTo>
                  <a:pt x="389042" y="216355"/>
                </a:lnTo>
                <a:lnTo>
                  <a:pt x="416649" y="207903"/>
                </a:lnTo>
                <a:close/>
                <a:moveTo>
                  <a:pt x="380027" y="50990"/>
                </a:moveTo>
                <a:lnTo>
                  <a:pt x="297486" y="133531"/>
                </a:lnTo>
                <a:lnTo>
                  <a:pt x="327629" y="163674"/>
                </a:lnTo>
                <a:lnTo>
                  <a:pt x="410170" y="81133"/>
                </a:lnTo>
                <a:close/>
                <a:moveTo>
                  <a:pt x="154660" y="18029"/>
                </a:moveTo>
                <a:lnTo>
                  <a:pt x="171563" y="73245"/>
                </a:lnTo>
                <a:lnTo>
                  <a:pt x="226777" y="90147"/>
                </a:lnTo>
                <a:lnTo>
                  <a:pt x="171563" y="107050"/>
                </a:lnTo>
                <a:lnTo>
                  <a:pt x="154660" y="162265"/>
                </a:lnTo>
                <a:lnTo>
                  <a:pt x="137757" y="107050"/>
                </a:lnTo>
                <a:lnTo>
                  <a:pt x="82542" y="90147"/>
                </a:lnTo>
                <a:lnTo>
                  <a:pt x="137757" y="73245"/>
                </a:lnTo>
                <a:close/>
                <a:moveTo>
                  <a:pt x="380027" y="7606"/>
                </a:moveTo>
                <a:cubicBezTo>
                  <a:pt x="385098" y="7606"/>
                  <a:pt x="389324" y="9297"/>
                  <a:pt x="392704" y="12677"/>
                </a:cubicBezTo>
                <a:lnTo>
                  <a:pt x="448483" y="68456"/>
                </a:lnTo>
                <a:cubicBezTo>
                  <a:pt x="451863" y="71836"/>
                  <a:pt x="453554" y="76062"/>
                  <a:pt x="453554" y="81133"/>
                </a:cubicBezTo>
                <a:cubicBezTo>
                  <a:pt x="453554" y="86203"/>
                  <a:pt x="451863" y="90429"/>
                  <a:pt x="448483" y="93810"/>
                </a:cubicBezTo>
                <a:lnTo>
                  <a:pt x="86203" y="456089"/>
                </a:lnTo>
                <a:cubicBezTo>
                  <a:pt x="82823" y="459470"/>
                  <a:pt x="78597" y="461160"/>
                  <a:pt x="73526" y="461160"/>
                </a:cubicBezTo>
                <a:cubicBezTo>
                  <a:pt x="68456" y="461160"/>
                  <a:pt x="64230" y="459470"/>
                  <a:pt x="60849" y="456089"/>
                </a:cubicBezTo>
                <a:lnTo>
                  <a:pt x="5071" y="400310"/>
                </a:lnTo>
                <a:cubicBezTo>
                  <a:pt x="1690" y="396930"/>
                  <a:pt x="0" y="392704"/>
                  <a:pt x="0" y="387634"/>
                </a:cubicBezTo>
                <a:cubicBezTo>
                  <a:pt x="0" y="382563"/>
                  <a:pt x="1690" y="378337"/>
                  <a:pt x="5071" y="374956"/>
                </a:cubicBezTo>
                <a:lnTo>
                  <a:pt x="367350" y="12677"/>
                </a:lnTo>
                <a:cubicBezTo>
                  <a:pt x="370732" y="9297"/>
                  <a:pt x="374956" y="7606"/>
                  <a:pt x="380027" y="7606"/>
                </a:cubicBezTo>
                <a:close/>
                <a:moveTo>
                  <a:pt x="244807" y="0"/>
                </a:moveTo>
                <a:lnTo>
                  <a:pt x="253259" y="27608"/>
                </a:lnTo>
                <a:lnTo>
                  <a:pt x="280866" y="36059"/>
                </a:lnTo>
                <a:lnTo>
                  <a:pt x="253259" y="44510"/>
                </a:lnTo>
                <a:lnTo>
                  <a:pt x="244807" y="72118"/>
                </a:lnTo>
                <a:lnTo>
                  <a:pt x="236356" y="44510"/>
                </a:lnTo>
                <a:lnTo>
                  <a:pt x="208749" y="36059"/>
                </a:lnTo>
                <a:lnTo>
                  <a:pt x="236356" y="27608"/>
                </a:lnTo>
                <a:close/>
                <a:moveTo>
                  <a:pt x="64513" y="0"/>
                </a:moveTo>
                <a:lnTo>
                  <a:pt x="72964" y="27608"/>
                </a:lnTo>
                <a:lnTo>
                  <a:pt x="100571" y="36059"/>
                </a:lnTo>
                <a:lnTo>
                  <a:pt x="72964" y="44510"/>
                </a:lnTo>
                <a:lnTo>
                  <a:pt x="64513" y="72118"/>
                </a:lnTo>
                <a:lnTo>
                  <a:pt x="56061" y="44510"/>
                </a:lnTo>
                <a:lnTo>
                  <a:pt x="28454" y="36059"/>
                </a:lnTo>
                <a:lnTo>
                  <a:pt x="56061" y="27608"/>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1350"/>
          </a:p>
        </p:txBody>
      </p:sp>
      <p:sp>
        <p:nvSpPr>
          <p:cNvPr id="82" name="Freeform 246">
            <a:extLst>
              <a:ext uri="{FF2B5EF4-FFF2-40B4-BE49-F238E27FC236}">
                <a16:creationId xmlns:a16="http://schemas.microsoft.com/office/drawing/2014/main" id="{FDFE4A39-2ED4-454B-B7FC-C45923867DC0}"/>
              </a:ext>
            </a:extLst>
          </p:cNvPr>
          <p:cNvSpPr/>
          <p:nvPr/>
        </p:nvSpPr>
        <p:spPr>
          <a:xfrm>
            <a:off x="8821174" y="3568914"/>
            <a:ext cx="576944" cy="464258"/>
          </a:xfrm>
          <a:custGeom>
            <a:avLst/>
            <a:gdLst>
              <a:gd name="connsiteX0" fmla="*/ 190155 w 576944"/>
              <a:gd name="connsiteY0" fmla="*/ 207902 h 464258"/>
              <a:gd name="connsiteX1" fmla="*/ 387916 w 576944"/>
              <a:gd name="connsiteY1" fmla="*/ 207902 h 464258"/>
              <a:gd name="connsiteX2" fmla="*/ 405101 w 576944"/>
              <a:gd name="connsiteY2" fmla="*/ 215086 h 464258"/>
              <a:gd name="connsiteX3" fmla="*/ 412143 w 576944"/>
              <a:gd name="connsiteY3" fmla="*/ 232129 h 464258"/>
              <a:gd name="connsiteX4" fmla="*/ 405101 w 576944"/>
              <a:gd name="connsiteY4" fmla="*/ 249172 h 464258"/>
              <a:gd name="connsiteX5" fmla="*/ 387916 w 576944"/>
              <a:gd name="connsiteY5" fmla="*/ 256356 h 464258"/>
              <a:gd name="connsiteX6" fmla="*/ 190155 w 576944"/>
              <a:gd name="connsiteY6" fmla="*/ 256356 h 464258"/>
              <a:gd name="connsiteX7" fmla="*/ 172971 w 576944"/>
              <a:gd name="connsiteY7" fmla="*/ 249172 h 464258"/>
              <a:gd name="connsiteX8" fmla="*/ 165927 w 576944"/>
              <a:gd name="connsiteY8" fmla="*/ 232129 h 464258"/>
              <a:gd name="connsiteX9" fmla="*/ 172971 w 576944"/>
              <a:gd name="connsiteY9" fmla="*/ 215086 h 464258"/>
              <a:gd name="connsiteX10" fmla="*/ 190155 w 576944"/>
              <a:gd name="connsiteY10" fmla="*/ 207902 h 464258"/>
              <a:gd name="connsiteX11" fmla="*/ 288754 w 576944"/>
              <a:gd name="connsiteY11" fmla="*/ 48454 h 464258"/>
              <a:gd name="connsiteX12" fmla="*/ 196493 w 576944"/>
              <a:gd name="connsiteY12" fmla="*/ 73103 h 464258"/>
              <a:gd name="connsiteX13" fmla="*/ 129446 w 576944"/>
              <a:gd name="connsiteY13" fmla="*/ 140010 h 464258"/>
              <a:gd name="connsiteX14" fmla="*/ 104796 w 576944"/>
              <a:gd name="connsiteY14" fmla="*/ 232129 h 464258"/>
              <a:gd name="connsiteX15" fmla="*/ 111276 w 576944"/>
              <a:gd name="connsiteY15" fmla="*/ 280020 h 464258"/>
              <a:gd name="connsiteX16" fmla="*/ 387916 w 576944"/>
              <a:gd name="connsiteY16" fmla="*/ 280020 h 464258"/>
              <a:gd name="connsiteX17" fmla="*/ 405101 w 576944"/>
              <a:gd name="connsiteY17" fmla="*/ 287062 h 464258"/>
              <a:gd name="connsiteX18" fmla="*/ 412143 w 576944"/>
              <a:gd name="connsiteY18" fmla="*/ 303965 h 464258"/>
              <a:gd name="connsiteX19" fmla="*/ 405101 w 576944"/>
              <a:gd name="connsiteY19" fmla="*/ 321149 h 464258"/>
              <a:gd name="connsiteX20" fmla="*/ 387916 w 576944"/>
              <a:gd name="connsiteY20" fmla="*/ 328192 h 464258"/>
              <a:gd name="connsiteX21" fmla="*/ 132123 w 576944"/>
              <a:gd name="connsiteY21" fmla="*/ 328192 h 464258"/>
              <a:gd name="connsiteX22" fmla="*/ 198465 w 576944"/>
              <a:gd name="connsiteY22" fmla="*/ 392140 h 464258"/>
              <a:gd name="connsiteX23" fmla="*/ 288754 w 576944"/>
              <a:gd name="connsiteY23" fmla="*/ 415804 h 464258"/>
              <a:gd name="connsiteX24" fmla="*/ 360026 w 576944"/>
              <a:gd name="connsiteY24" fmla="*/ 401296 h 464258"/>
              <a:gd name="connsiteX25" fmla="*/ 418622 w 576944"/>
              <a:gd name="connsiteY25" fmla="*/ 362138 h 464258"/>
              <a:gd name="connsiteX26" fmla="*/ 457780 w 576944"/>
              <a:gd name="connsiteY26" fmla="*/ 303543 h 464258"/>
              <a:gd name="connsiteX27" fmla="*/ 472429 w 576944"/>
              <a:gd name="connsiteY27" fmla="*/ 232129 h 464258"/>
              <a:gd name="connsiteX28" fmla="*/ 465949 w 576944"/>
              <a:gd name="connsiteY28" fmla="*/ 184238 h 464258"/>
              <a:gd name="connsiteX29" fmla="*/ 189310 w 576944"/>
              <a:gd name="connsiteY29" fmla="*/ 184238 h 464258"/>
              <a:gd name="connsiteX30" fmla="*/ 172125 w 576944"/>
              <a:gd name="connsiteY30" fmla="*/ 177195 h 464258"/>
              <a:gd name="connsiteX31" fmla="*/ 165083 w 576944"/>
              <a:gd name="connsiteY31" fmla="*/ 160293 h 464258"/>
              <a:gd name="connsiteX32" fmla="*/ 172125 w 576944"/>
              <a:gd name="connsiteY32" fmla="*/ 143108 h 464258"/>
              <a:gd name="connsiteX33" fmla="*/ 189310 w 576944"/>
              <a:gd name="connsiteY33" fmla="*/ 136066 h 464258"/>
              <a:gd name="connsiteX34" fmla="*/ 445103 w 576944"/>
              <a:gd name="connsiteY34" fmla="*/ 136066 h 464258"/>
              <a:gd name="connsiteX35" fmla="*/ 378900 w 576944"/>
              <a:gd name="connsiteY35" fmla="*/ 72117 h 464258"/>
              <a:gd name="connsiteX36" fmla="*/ 288754 w 576944"/>
              <a:gd name="connsiteY36" fmla="*/ 48454 h 464258"/>
              <a:gd name="connsiteX37" fmla="*/ 288754 w 576944"/>
              <a:gd name="connsiteY37" fmla="*/ 0 h 464258"/>
              <a:gd name="connsiteX38" fmla="*/ 414819 w 576944"/>
              <a:gd name="connsiteY38" fmla="*/ 37467 h 464258"/>
              <a:gd name="connsiteX39" fmla="*/ 499754 w 576944"/>
              <a:gd name="connsiteY39" fmla="*/ 136066 h 464258"/>
              <a:gd name="connsiteX40" fmla="*/ 552716 w 576944"/>
              <a:gd name="connsiteY40" fmla="*/ 136066 h 464258"/>
              <a:gd name="connsiteX41" fmla="*/ 569900 w 576944"/>
              <a:gd name="connsiteY41" fmla="*/ 143108 h 464258"/>
              <a:gd name="connsiteX42" fmla="*/ 576944 w 576944"/>
              <a:gd name="connsiteY42" fmla="*/ 160293 h 464258"/>
              <a:gd name="connsiteX43" fmla="*/ 569900 w 576944"/>
              <a:gd name="connsiteY43" fmla="*/ 177195 h 464258"/>
              <a:gd name="connsiteX44" fmla="*/ 552716 w 576944"/>
              <a:gd name="connsiteY44" fmla="*/ 184238 h 464258"/>
              <a:gd name="connsiteX45" fmla="*/ 515812 w 576944"/>
              <a:gd name="connsiteY45" fmla="*/ 184238 h 464258"/>
              <a:gd name="connsiteX46" fmla="*/ 520601 w 576944"/>
              <a:gd name="connsiteY46" fmla="*/ 232129 h 464258"/>
              <a:gd name="connsiteX47" fmla="*/ 502149 w 576944"/>
              <a:gd name="connsiteY47" fmla="*/ 322135 h 464258"/>
              <a:gd name="connsiteX48" fmla="*/ 452709 w 576944"/>
              <a:gd name="connsiteY48" fmla="*/ 396225 h 464258"/>
              <a:gd name="connsiteX49" fmla="*/ 378760 w 576944"/>
              <a:gd name="connsiteY49" fmla="*/ 445806 h 464258"/>
              <a:gd name="connsiteX50" fmla="*/ 288754 w 576944"/>
              <a:gd name="connsiteY50" fmla="*/ 464258 h 464258"/>
              <a:gd name="connsiteX51" fmla="*/ 162406 w 576944"/>
              <a:gd name="connsiteY51" fmla="*/ 426791 h 464258"/>
              <a:gd name="connsiteX52" fmla="*/ 77471 w 576944"/>
              <a:gd name="connsiteY52" fmla="*/ 328192 h 464258"/>
              <a:gd name="connsiteX53" fmla="*/ 24227 w 576944"/>
              <a:gd name="connsiteY53" fmla="*/ 328192 h 464258"/>
              <a:gd name="connsiteX54" fmla="*/ 7043 w 576944"/>
              <a:gd name="connsiteY54" fmla="*/ 321149 h 464258"/>
              <a:gd name="connsiteX55" fmla="*/ 0 w 576944"/>
              <a:gd name="connsiteY55" fmla="*/ 303965 h 464258"/>
              <a:gd name="connsiteX56" fmla="*/ 7043 w 576944"/>
              <a:gd name="connsiteY56" fmla="*/ 287062 h 464258"/>
              <a:gd name="connsiteX57" fmla="*/ 24227 w 576944"/>
              <a:gd name="connsiteY57" fmla="*/ 280020 h 464258"/>
              <a:gd name="connsiteX58" fmla="*/ 61413 w 576944"/>
              <a:gd name="connsiteY58" fmla="*/ 280020 h 464258"/>
              <a:gd name="connsiteX59" fmla="*/ 56624 w 576944"/>
              <a:gd name="connsiteY59" fmla="*/ 232129 h 464258"/>
              <a:gd name="connsiteX60" fmla="*/ 75076 w 576944"/>
              <a:gd name="connsiteY60" fmla="*/ 142123 h 464258"/>
              <a:gd name="connsiteX61" fmla="*/ 124516 w 576944"/>
              <a:gd name="connsiteY61" fmla="*/ 68033 h 464258"/>
              <a:gd name="connsiteX62" fmla="*/ 198465 w 576944"/>
              <a:gd name="connsiteY62" fmla="*/ 18452 h 464258"/>
              <a:gd name="connsiteX63" fmla="*/ 288754 w 576944"/>
              <a:gd name="connsiteY63" fmla="*/ 0 h 464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576944" h="464258">
                <a:moveTo>
                  <a:pt x="190155" y="207902"/>
                </a:moveTo>
                <a:lnTo>
                  <a:pt x="387916" y="207902"/>
                </a:lnTo>
                <a:cubicBezTo>
                  <a:pt x="394676" y="207902"/>
                  <a:pt x="400404" y="210296"/>
                  <a:pt x="405101" y="215086"/>
                </a:cubicBezTo>
                <a:cubicBezTo>
                  <a:pt x="409795" y="219875"/>
                  <a:pt x="412143" y="225556"/>
                  <a:pt x="412143" y="232129"/>
                </a:cubicBezTo>
                <a:cubicBezTo>
                  <a:pt x="412143" y="238702"/>
                  <a:pt x="409795" y="244383"/>
                  <a:pt x="405101" y="249172"/>
                </a:cubicBezTo>
                <a:cubicBezTo>
                  <a:pt x="400404" y="253962"/>
                  <a:pt x="394676" y="256356"/>
                  <a:pt x="387916" y="256356"/>
                </a:cubicBezTo>
                <a:lnTo>
                  <a:pt x="190155" y="256356"/>
                </a:lnTo>
                <a:cubicBezTo>
                  <a:pt x="183394" y="256356"/>
                  <a:pt x="177665" y="253962"/>
                  <a:pt x="172971" y="249172"/>
                </a:cubicBezTo>
                <a:cubicBezTo>
                  <a:pt x="168275" y="244383"/>
                  <a:pt x="165927" y="238702"/>
                  <a:pt x="165927" y="232129"/>
                </a:cubicBezTo>
                <a:cubicBezTo>
                  <a:pt x="165927" y="225556"/>
                  <a:pt x="168275" y="219875"/>
                  <a:pt x="172971" y="215086"/>
                </a:cubicBezTo>
                <a:cubicBezTo>
                  <a:pt x="177665" y="210296"/>
                  <a:pt x="183394" y="207902"/>
                  <a:pt x="190155" y="207902"/>
                </a:cubicBezTo>
                <a:close/>
                <a:moveTo>
                  <a:pt x="288754" y="48454"/>
                </a:moveTo>
                <a:cubicBezTo>
                  <a:pt x="255511" y="48454"/>
                  <a:pt x="224758" y="56670"/>
                  <a:pt x="196493" y="73103"/>
                </a:cubicBezTo>
                <a:cubicBezTo>
                  <a:pt x="168227" y="89537"/>
                  <a:pt x="145879" y="111839"/>
                  <a:pt x="129446" y="140010"/>
                </a:cubicBezTo>
                <a:cubicBezTo>
                  <a:pt x="113012" y="168181"/>
                  <a:pt x="104796" y="198887"/>
                  <a:pt x="104796" y="232129"/>
                </a:cubicBezTo>
                <a:cubicBezTo>
                  <a:pt x="104796" y="248280"/>
                  <a:pt x="106955" y="264244"/>
                  <a:pt x="111276" y="280020"/>
                </a:cubicBezTo>
                <a:lnTo>
                  <a:pt x="387916" y="280020"/>
                </a:lnTo>
                <a:cubicBezTo>
                  <a:pt x="394676" y="280020"/>
                  <a:pt x="400404" y="282367"/>
                  <a:pt x="405101" y="287062"/>
                </a:cubicBezTo>
                <a:cubicBezTo>
                  <a:pt x="409795" y="291758"/>
                  <a:pt x="412143" y="297392"/>
                  <a:pt x="412143" y="303965"/>
                </a:cubicBezTo>
                <a:cubicBezTo>
                  <a:pt x="412143" y="310726"/>
                  <a:pt x="409795" y="316454"/>
                  <a:pt x="405101" y="321149"/>
                </a:cubicBezTo>
                <a:cubicBezTo>
                  <a:pt x="400404" y="325845"/>
                  <a:pt x="394676" y="328192"/>
                  <a:pt x="387916" y="328192"/>
                </a:cubicBezTo>
                <a:lnTo>
                  <a:pt x="132123" y="328192"/>
                </a:lnTo>
                <a:cubicBezTo>
                  <a:pt x="148649" y="355049"/>
                  <a:pt x="170763" y="376365"/>
                  <a:pt x="198465" y="392140"/>
                </a:cubicBezTo>
                <a:cubicBezTo>
                  <a:pt x="226166" y="407916"/>
                  <a:pt x="256262" y="415804"/>
                  <a:pt x="288754" y="415804"/>
                </a:cubicBezTo>
                <a:cubicBezTo>
                  <a:pt x="313544" y="415804"/>
                  <a:pt x="337301" y="410968"/>
                  <a:pt x="360026" y="401296"/>
                </a:cubicBezTo>
                <a:cubicBezTo>
                  <a:pt x="382750" y="391624"/>
                  <a:pt x="402283" y="378571"/>
                  <a:pt x="418622" y="362138"/>
                </a:cubicBezTo>
                <a:cubicBezTo>
                  <a:pt x="434962" y="345705"/>
                  <a:pt x="448013" y="326173"/>
                  <a:pt x="457780" y="303543"/>
                </a:cubicBezTo>
                <a:cubicBezTo>
                  <a:pt x="467546" y="280912"/>
                  <a:pt x="472429" y="257107"/>
                  <a:pt x="472429" y="232129"/>
                </a:cubicBezTo>
                <a:cubicBezTo>
                  <a:pt x="472429" y="215978"/>
                  <a:pt x="470269" y="200014"/>
                  <a:pt x="465949" y="184238"/>
                </a:cubicBezTo>
                <a:lnTo>
                  <a:pt x="189310" y="184238"/>
                </a:lnTo>
                <a:cubicBezTo>
                  <a:pt x="182549" y="184238"/>
                  <a:pt x="176820" y="181891"/>
                  <a:pt x="172125" y="177195"/>
                </a:cubicBezTo>
                <a:cubicBezTo>
                  <a:pt x="167430" y="172500"/>
                  <a:pt x="165083" y="166866"/>
                  <a:pt x="165083" y="160293"/>
                </a:cubicBezTo>
                <a:cubicBezTo>
                  <a:pt x="165083" y="153532"/>
                  <a:pt x="167430" y="147804"/>
                  <a:pt x="172125" y="143108"/>
                </a:cubicBezTo>
                <a:cubicBezTo>
                  <a:pt x="176820" y="138413"/>
                  <a:pt x="182549" y="136066"/>
                  <a:pt x="189310" y="136066"/>
                </a:cubicBezTo>
                <a:lnTo>
                  <a:pt x="445103" y="136066"/>
                </a:lnTo>
                <a:cubicBezTo>
                  <a:pt x="428576" y="109209"/>
                  <a:pt x="406509" y="87893"/>
                  <a:pt x="378900" y="72117"/>
                </a:cubicBezTo>
                <a:cubicBezTo>
                  <a:pt x="351293" y="56342"/>
                  <a:pt x="321244" y="48454"/>
                  <a:pt x="288754" y="48454"/>
                </a:cubicBezTo>
                <a:close/>
                <a:moveTo>
                  <a:pt x="288754" y="0"/>
                </a:moveTo>
                <a:cubicBezTo>
                  <a:pt x="334766" y="0"/>
                  <a:pt x="376788" y="12489"/>
                  <a:pt x="414819" y="37467"/>
                </a:cubicBezTo>
                <a:cubicBezTo>
                  <a:pt x="452850" y="62445"/>
                  <a:pt x="481162" y="95312"/>
                  <a:pt x="499754" y="136066"/>
                </a:cubicBezTo>
                <a:lnTo>
                  <a:pt x="552716" y="136066"/>
                </a:lnTo>
                <a:cubicBezTo>
                  <a:pt x="559477" y="136066"/>
                  <a:pt x="565205" y="138413"/>
                  <a:pt x="569900" y="143108"/>
                </a:cubicBezTo>
                <a:cubicBezTo>
                  <a:pt x="574595" y="147804"/>
                  <a:pt x="576944" y="153532"/>
                  <a:pt x="576944" y="160293"/>
                </a:cubicBezTo>
                <a:cubicBezTo>
                  <a:pt x="576944" y="166866"/>
                  <a:pt x="574595" y="172500"/>
                  <a:pt x="569900" y="177195"/>
                </a:cubicBezTo>
                <a:cubicBezTo>
                  <a:pt x="565205" y="181891"/>
                  <a:pt x="559477" y="184238"/>
                  <a:pt x="552716" y="184238"/>
                </a:cubicBezTo>
                <a:lnTo>
                  <a:pt x="515812" y="184238"/>
                </a:lnTo>
                <a:cubicBezTo>
                  <a:pt x="519004" y="200202"/>
                  <a:pt x="520601" y="216165"/>
                  <a:pt x="520601" y="232129"/>
                </a:cubicBezTo>
                <a:cubicBezTo>
                  <a:pt x="520601" y="263493"/>
                  <a:pt x="514450" y="293495"/>
                  <a:pt x="502149" y="322135"/>
                </a:cubicBezTo>
                <a:cubicBezTo>
                  <a:pt x="489848" y="350776"/>
                  <a:pt x="473367" y="375473"/>
                  <a:pt x="452709" y="396225"/>
                </a:cubicBezTo>
                <a:cubicBezTo>
                  <a:pt x="432050" y="416978"/>
                  <a:pt x="407400" y="433505"/>
                  <a:pt x="378760" y="445806"/>
                </a:cubicBezTo>
                <a:cubicBezTo>
                  <a:pt x="350119" y="458108"/>
                  <a:pt x="320117" y="464258"/>
                  <a:pt x="288754" y="464258"/>
                </a:cubicBezTo>
                <a:cubicBezTo>
                  <a:pt x="242553" y="464258"/>
                  <a:pt x="200437" y="451769"/>
                  <a:pt x="162406" y="426791"/>
                </a:cubicBezTo>
                <a:cubicBezTo>
                  <a:pt x="124375" y="401813"/>
                  <a:pt x="96064" y="368946"/>
                  <a:pt x="77471" y="328192"/>
                </a:cubicBezTo>
                <a:lnTo>
                  <a:pt x="24227" y="328192"/>
                </a:lnTo>
                <a:cubicBezTo>
                  <a:pt x="17466" y="328192"/>
                  <a:pt x="11737" y="325845"/>
                  <a:pt x="7043" y="321149"/>
                </a:cubicBezTo>
                <a:cubicBezTo>
                  <a:pt x="2347" y="316454"/>
                  <a:pt x="0" y="310726"/>
                  <a:pt x="0" y="303965"/>
                </a:cubicBezTo>
                <a:cubicBezTo>
                  <a:pt x="0" y="297392"/>
                  <a:pt x="2347" y="291758"/>
                  <a:pt x="7043" y="287062"/>
                </a:cubicBezTo>
                <a:cubicBezTo>
                  <a:pt x="11737" y="282367"/>
                  <a:pt x="17466" y="280020"/>
                  <a:pt x="24227" y="280020"/>
                </a:cubicBezTo>
                <a:lnTo>
                  <a:pt x="61413" y="280020"/>
                </a:lnTo>
                <a:cubicBezTo>
                  <a:pt x="58219" y="264056"/>
                  <a:pt x="56624" y="248093"/>
                  <a:pt x="56624" y="232129"/>
                </a:cubicBezTo>
                <a:cubicBezTo>
                  <a:pt x="56624" y="200765"/>
                  <a:pt x="62774" y="170763"/>
                  <a:pt x="75076" y="142123"/>
                </a:cubicBezTo>
                <a:cubicBezTo>
                  <a:pt x="87376" y="113482"/>
                  <a:pt x="103857" y="88785"/>
                  <a:pt x="124516" y="68033"/>
                </a:cubicBezTo>
                <a:cubicBezTo>
                  <a:pt x="145175" y="47280"/>
                  <a:pt x="169824" y="30753"/>
                  <a:pt x="198465" y="18452"/>
                </a:cubicBezTo>
                <a:cubicBezTo>
                  <a:pt x="227105" y="6150"/>
                  <a:pt x="257202" y="0"/>
                  <a:pt x="288754" y="0"/>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3" name="Freeform 356">
            <a:extLst>
              <a:ext uri="{FF2B5EF4-FFF2-40B4-BE49-F238E27FC236}">
                <a16:creationId xmlns:a16="http://schemas.microsoft.com/office/drawing/2014/main" id="{DB4B5043-2844-4447-844C-4DC0F65AA23C}"/>
              </a:ext>
            </a:extLst>
          </p:cNvPr>
          <p:cNvSpPr/>
          <p:nvPr/>
        </p:nvSpPr>
        <p:spPr>
          <a:xfrm>
            <a:off x="10581242" y="3566186"/>
            <a:ext cx="432153" cy="432508"/>
          </a:xfrm>
          <a:custGeom>
            <a:avLst/>
            <a:gdLst/>
            <a:ahLst/>
            <a:cxnLst/>
            <a:rect l="l" t="t" r="r" b="b"/>
            <a:pathLst>
              <a:path w="432706" h="432707">
                <a:moveTo>
                  <a:pt x="216353" y="0"/>
                </a:moveTo>
                <a:cubicBezTo>
                  <a:pt x="255605" y="0"/>
                  <a:pt x="291805" y="9672"/>
                  <a:pt x="324953" y="29016"/>
                </a:cubicBezTo>
                <a:cubicBezTo>
                  <a:pt x="358101" y="48360"/>
                  <a:pt x="384347" y="74606"/>
                  <a:pt x="403690" y="107754"/>
                </a:cubicBezTo>
                <a:cubicBezTo>
                  <a:pt x="423035" y="140902"/>
                  <a:pt x="432706" y="177102"/>
                  <a:pt x="432706" y="216354"/>
                </a:cubicBezTo>
                <a:cubicBezTo>
                  <a:pt x="432706" y="255605"/>
                  <a:pt x="423035" y="291805"/>
                  <a:pt x="403690" y="324953"/>
                </a:cubicBezTo>
                <a:cubicBezTo>
                  <a:pt x="384347" y="358101"/>
                  <a:pt x="358101" y="384347"/>
                  <a:pt x="324953" y="403691"/>
                </a:cubicBezTo>
                <a:cubicBezTo>
                  <a:pt x="291805" y="423035"/>
                  <a:pt x="255605" y="432707"/>
                  <a:pt x="216353" y="432707"/>
                </a:cubicBezTo>
                <a:cubicBezTo>
                  <a:pt x="177102" y="432707"/>
                  <a:pt x="140902" y="423035"/>
                  <a:pt x="107754" y="403691"/>
                </a:cubicBezTo>
                <a:cubicBezTo>
                  <a:pt x="74606" y="384347"/>
                  <a:pt x="48360" y="358101"/>
                  <a:pt x="29016" y="324953"/>
                </a:cubicBezTo>
                <a:cubicBezTo>
                  <a:pt x="9672" y="291805"/>
                  <a:pt x="0" y="255605"/>
                  <a:pt x="0" y="216354"/>
                </a:cubicBezTo>
                <a:cubicBezTo>
                  <a:pt x="0" y="177102"/>
                  <a:pt x="9672" y="140902"/>
                  <a:pt x="29016" y="107754"/>
                </a:cubicBezTo>
                <a:cubicBezTo>
                  <a:pt x="48360" y="74606"/>
                  <a:pt x="74606" y="48360"/>
                  <a:pt x="107754" y="29016"/>
                </a:cubicBezTo>
                <a:cubicBezTo>
                  <a:pt x="140902" y="9672"/>
                  <a:pt x="177102" y="0"/>
                  <a:pt x="216353" y="0"/>
                </a:cubicBezTo>
                <a:close/>
                <a:moveTo>
                  <a:pt x="194520" y="41130"/>
                </a:moveTo>
                <a:cubicBezTo>
                  <a:pt x="191985" y="40942"/>
                  <a:pt x="190154" y="41317"/>
                  <a:pt x="189027" y="42256"/>
                </a:cubicBezTo>
                <a:cubicBezTo>
                  <a:pt x="188088" y="43571"/>
                  <a:pt x="187572" y="44651"/>
                  <a:pt x="187478" y="45496"/>
                </a:cubicBezTo>
                <a:cubicBezTo>
                  <a:pt x="187384" y="46341"/>
                  <a:pt x="187854" y="47093"/>
                  <a:pt x="188886" y="47750"/>
                </a:cubicBezTo>
                <a:cubicBezTo>
                  <a:pt x="189920" y="48407"/>
                  <a:pt x="190906" y="48924"/>
                  <a:pt x="191844" y="49299"/>
                </a:cubicBezTo>
                <a:cubicBezTo>
                  <a:pt x="192784" y="49675"/>
                  <a:pt x="193864" y="50050"/>
                  <a:pt x="195084" y="50426"/>
                </a:cubicBezTo>
                <a:cubicBezTo>
                  <a:pt x="196305" y="50802"/>
                  <a:pt x="197103" y="51083"/>
                  <a:pt x="197478" y="51271"/>
                </a:cubicBezTo>
                <a:cubicBezTo>
                  <a:pt x="200108" y="53149"/>
                  <a:pt x="200859" y="54464"/>
                  <a:pt x="199732" y="55215"/>
                </a:cubicBezTo>
                <a:cubicBezTo>
                  <a:pt x="199357" y="55403"/>
                  <a:pt x="198559" y="55732"/>
                  <a:pt x="197338" y="56201"/>
                </a:cubicBezTo>
                <a:cubicBezTo>
                  <a:pt x="196117" y="56671"/>
                  <a:pt x="195038" y="57093"/>
                  <a:pt x="194098" y="57469"/>
                </a:cubicBezTo>
                <a:cubicBezTo>
                  <a:pt x="193159" y="57844"/>
                  <a:pt x="192596" y="58220"/>
                  <a:pt x="192408" y="58596"/>
                </a:cubicBezTo>
                <a:cubicBezTo>
                  <a:pt x="191844" y="59347"/>
                  <a:pt x="191844" y="60662"/>
                  <a:pt x="192408" y="62540"/>
                </a:cubicBezTo>
                <a:cubicBezTo>
                  <a:pt x="192971" y="64418"/>
                  <a:pt x="192784" y="65732"/>
                  <a:pt x="191844" y="66484"/>
                </a:cubicBezTo>
                <a:cubicBezTo>
                  <a:pt x="190906" y="65545"/>
                  <a:pt x="190060" y="63901"/>
                  <a:pt x="189309" y="61554"/>
                </a:cubicBezTo>
                <a:cubicBezTo>
                  <a:pt x="188558" y="59206"/>
                  <a:pt x="187901" y="57657"/>
                  <a:pt x="187337" y="56905"/>
                </a:cubicBezTo>
                <a:cubicBezTo>
                  <a:pt x="188652" y="58596"/>
                  <a:pt x="186305" y="59159"/>
                  <a:pt x="180294" y="58596"/>
                </a:cubicBezTo>
                <a:lnTo>
                  <a:pt x="177477" y="58314"/>
                </a:lnTo>
                <a:cubicBezTo>
                  <a:pt x="176726" y="58314"/>
                  <a:pt x="175223" y="58502"/>
                  <a:pt x="172969" y="58877"/>
                </a:cubicBezTo>
                <a:cubicBezTo>
                  <a:pt x="170716" y="59253"/>
                  <a:pt x="168791" y="59347"/>
                  <a:pt x="167195" y="59159"/>
                </a:cubicBezTo>
                <a:cubicBezTo>
                  <a:pt x="165599" y="58971"/>
                  <a:pt x="164331" y="58220"/>
                  <a:pt x="163392" y="56905"/>
                </a:cubicBezTo>
                <a:cubicBezTo>
                  <a:pt x="162641" y="55403"/>
                  <a:pt x="162641" y="53525"/>
                  <a:pt x="163392" y="51271"/>
                </a:cubicBezTo>
                <a:cubicBezTo>
                  <a:pt x="163580" y="50520"/>
                  <a:pt x="163955" y="50332"/>
                  <a:pt x="164518" y="50708"/>
                </a:cubicBezTo>
                <a:cubicBezTo>
                  <a:pt x="163768" y="50144"/>
                  <a:pt x="162735" y="49252"/>
                  <a:pt x="161420" y="48032"/>
                </a:cubicBezTo>
                <a:cubicBezTo>
                  <a:pt x="160106" y="46811"/>
                  <a:pt x="159166" y="46013"/>
                  <a:pt x="158602" y="45637"/>
                </a:cubicBezTo>
                <a:cubicBezTo>
                  <a:pt x="149963" y="48454"/>
                  <a:pt x="141137" y="52304"/>
                  <a:pt x="132122" y="57187"/>
                </a:cubicBezTo>
                <a:cubicBezTo>
                  <a:pt x="133249" y="57375"/>
                  <a:pt x="134376" y="57281"/>
                  <a:pt x="135503" y="56905"/>
                </a:cubicBezTo>
                <a:cubicBezTo>
                  <a:pt x="136441" y="56530"/>
                  <a:pt x="137662" y="55919"/>
                  <a:pt x="139165" y="55074"/>
                </a:cubicBezTo>
                <a:cubicBezTo>
                  <a:pt x="140667" y="54229"/>
                  <a:pt x="141606" y="53713"/>
                  <a:pt x="141982" y="53525"/>
                </a:cubicBezTo>
                <a:cubicBezTo>
                  <a:pt x="148367" y="50896"/>
                  <a:pt x="152311" y="50238"/>
                  <a:pt x="153813" y="51553"/>
                </a:cubicBezTo>
                <a:lnTo>
                  <a:pt x="155222" y="50144"/>
                </a:lnTo>
                <a:cubicBezTo>
                  <a:pt x="157852" y="53149"/>
                  <a:pt x="159729" y="55497"/>
                  <a:pt x="160856" y="57187"/>
                </a:cubicBezTo>
                <a:cubicBezTo>
                  <a:pt x="159542" y="56436"/>
                  <a:pt x="156725" y="56342"/>
                  <a:pt x="152406" y="56905"/>
                </a:cubicBezTo>
                <a:cubicBezTo>
                  <a:pt x="148649" y="58032"/>
                  <a:pt x="146583" y="59159"/>
                  <a:pt x="146208" y="60286"/>
                </a:cubicBezTo>
                <a:cubicBezTo>
                  <a:pt x="147522" y="62540"/>
                  <a:pt x="147991" y="64230"/>
                  <a:pt x="147616" y="65357"/>
                </a:cubicBezTo>
                <a:cubicBezTo>
                  <a:pt x="146865" y="64793"/>
                  <a:pt x="145785" y="63854"/>
                  <a:pt x="144376" y="62540"/>
                </a:cubicBezTo>
                <a:cubicBezTo>
                  <a:pt x="142968" y="61225"/>
                  <a:pt x="141606" y="60192"/>
                  <a:pt x="140292" y="59441"/>
                </a:cubicBezTo>
                <a:cubicBezTo>
                  <a:pt x="138977" y="58690"/>
                  <a:pt x="137568" y="58220"/>
                  <a:pt x="136066" y="58032"/>
                </a:cubicBezTo>
                <a:cubicBezTo>
                  <a:pt x="133061" y="58032"/>
                  <a:pt x="130995" y="58126"/>
                  <a:pt x="129869" y="58314"/>
                </a:cubicBezTo>
                <a:cubicBezTo>
                  <a:pt x="102449" y="73339"/>
                  <a:pt x="80381" y="94185"/>
                  <a:pt x="63667" y="120854"/>
                </a:cubicBezTo>
                <a:cubicBezTo>
                  <a:pt x="64981" y="122168"/>
                  <a:pt x="66108" y="122920"/>
                  <a:pt x="67047" y="123107"/>
                </a:cubicBezTo>
                <a:cubicBezTo>
                  <a:pt x="67798" y="123295"/>
                  <a:pt x="68268" y="124140"/>
                  <a:pt x="68455" y="125643"/>
                </a:cubicBezTo>
                <a:cubicBezTo>
                  <a:pt x="68643" y="127145"/>
                  <a:pt x="68878" y="128178"/>
                  <a:pt x="69160" y="128742"/>
                </a:cubicBezTo>
                <a:cubicBezTo>
                  <a:pt x="69441" y="129305"/>
                  <a:pt x="70521" y="129023"/>
                  <a:pt x="72399" y="127896"/>
                </a:cubicBezTo>
                <a:cubicBezTo>
                  <a:pt x="74090" y="129399"/>
                  <a:pt x="74371" y="131183"/>
                  <a:pt x="73245" y="133249"/>
                </a:cubicBezTo>
                <a:cubicBezTo>
                  <a:pt x="73432" y="133061"/>
                  <a:pt x="77564" y="135597"/>
                  <a:pt x="85640" y="140855"/>
                </a:cubicBezTo>
                <a:cubicBezTo>
                  <a:pt x="89208" y="144048"/>
                  <a:pt x="91180" y="146020"/>
                  <a:pt x="91556" y="146771"/>
                </a:cubicBezTo>
                <a:cubicBezTo>
                  <a:pt x="92119" y="148837"/>
                  <a:pt x="91180" y="150527"/>
                  <a:pt x="88739" y="151842"/>
                </a:cubicBezTo>
                <a:cubicBezTo>
                  <a:pt x="88551" y="151466"/>
                  <a:pt x="87705" y="150621"/>
                  <a:pt x="86203" y="149306"/>
                </a:cubicBezTo>
                <a:cubicBezTo>
                  <a:pt x="84701" y="147992"/>
                  <a:pt x="83856" y="147616"/>
                  <a:pt x="83668" y="148180"/>
                </a:cubicBezTo>
                <a:cubicBezTo>
                  <a:pt x="83105" y="149119"/>
                  <a:pt x="83151" y="150856"/>
                  <a:pt x="83809" y="153391"/>
                </a:cubicBezTo>
                <a:cubicBezTo>
                  <a:pt x="84466" y="155927"/>
                  <a:pt x="85452" y="157100"/>
                  <a:pt x="86767" y="156913"/>
                </a:cubicBezTo>
                <a:cubicBezTo>
                  <a:pt x="85452" y="156913"/>
                  <a:pt x="84560" y="158415"/>
                  <a:pt x="84091" y="161420"/>
                </a:cubicBezTo>
                <a:cubicBezTo>
                  <a:pt x="83621" y="164425"/>
                  <a:pt x="83387" y="167759"/>
                  <a:pt x="83387" y="171421"/>
                </a:cubicBezTo>
                <a:cubicBezTo>
                  <a:pt x="83387" y="175083"/>
                  <a:pt x="83292" y="177290"/>
                  <a:pt x="83105" y="178041"/>
                </a:cubicBezTo>
                <a:lnTo>
                  <a:pt x="83668" y="178323"/>
                </a:lnTo>
                <a:cubicBezTo>
                  <a:pt x="83105" y="180576"/>
                  <a:pt x="83621" y="183816"/>
                  <a:pt x="85217" y="188042"/>
                </a:cubicBezTo>
                <a:cubicBezTo>
                  <a:pt x="86814" y="192267"/>
                  <a:pt x="88832" y="194099"/>
                  <a:pt x="91274" y="193535"/>
                </a:cubicBezTo>
                <a:cubicBezTo>
                  <a:pt x="88832" y="194099"/>
                  <a:pt x="90711" y="198136"/>
                  <a:pt x="96908" y="205649"/>
                </a:cubicBezTo>
                <a:cubicBezTo>
                  <a:pt x="98035" y="207151"/>
                  <a:pt x="98786" y="207996"/>
                  <a:pt x="99162" y="208184"/>
                </a:cubicBezTo>
                <a:cubicBezTo>
                  <a:pt x="99726" y="208560"/>
                  <a:pt x="100852" y="209264"/>
                  <a:pt x="102542" y="210297"/>
                </a:cubicBezTo>
                <a:cubicBezTo>
                  <a:pt x="104233" y="211330"/>
                  <a:pt x="105642" y="212269"/>
                  <a:pt x="106768" y="213114"/>
                </a:cubicBezTo>
                <a:cubicBezTo>
                  <a:pt x="107895" y="213959"/>
                  <a:pt x="108834" y="214945"/>
                  <a:pt x="109586" y="216072"/>
                </a:cubicBezTo>
                <a:cubicBezTo>
                  <a:pt x="110337" y="217011"/>
                  <a:pt x="111276" y="219124"/>
                  <a:pt x="112402" y="222410"/>
                </a:cubicBezTo>
                <a:cubicBezTo>
                  <a:pt x="113529" y="225697"/>
                  <a:pt x="114844" y="227904"/>
                  <a:pt x="116346" y="229031"/>
                </a:cubicBezTo>
                <a:cubicBezTo>
                  <a:pt x="115971" y="230157"/>
                  <a:pt x="116862" y="232035"/>
                  <a:pt x="119023" y="234665"/>
                </a:cubicBezTo>
                <a:cubicBezTo>
                  <a:pt x="121182" y="237294"/>
                  <a:pt x="122168" y="239454"/>
                  <a:pt x="121981" y="241144"/>
                </a:cubicBezTo>
                <a:cubicBezTo>
                  <a:pt x="121792" y="241144"/>
                  <a:pt x="121558" y="241238"/>
                  <a:pt x="121276" y="241426"/>
                </a:cubicBezTo>
                <a:cubicBezTo>
                  <a:pt x="120995" y="241614"/>
                  <a:pt x="120760" y="241708"/>
                  <a:pt x="120572" y="241708"/>
                </a:cubicBezTo>
                <a:cubicBezTo>
                  <a:pt x="121135" y="243022"/>
                  <a:pt x="122591" y="244337"/>
                  <a:pt x="124939" y="245651"/>
                </a:cubicBezTo>
                <a:cubicBezTo>
                  <a:pt x="127286" y="246966"/>
                  <a:pt x="128742" y="248187"/>
                  <a:pt x="129305" y="249314"/>
                </a:cubicBezTo>
                <a:cubicBezTo>
                  <a:pt x="129492" y="249877"/>
                  <a:pt x="129680" y="250816"/>
                  <a:pt x="129869" y="252131"/>
                </a:cubicBezTo>
                <a:cubicBezTo>
                  <a:pt x="130056" y="253445"/>
                  <a:pt x="130338" y="254478"/>
                  <a:pt x="130714" y="255230"/>
                </a:cubicBezTo>
                <a:cubicBezTo>
                  <a:pt x="131089" y="255981"/>
                  <a:pt x="131841" y="256169"/>
                  <a:pt x="132967" y="255793"/>
                </a:cubicBezTo>
                <a:cubicBezTo>
                  <a:pt x="133343" y="252037"/>
                  <a:pt x="131089" y="246215"/>
                  <a:pt x="126206" y="238327"/>
                </a:cubicBezTo>
                <a:cubicBezTo>
                  <a:pt x="123389" y="233632"/>
                  <a:pt x="121792" y="230909"/>
                  <a:pt x="121417" y="230157"/>
                </a:cubicBezTo>
                <a:cubicBezTo>
                  <a:pt x="120854" y="229218"/>
                  <a:pt x="120337" y="227763"/>
                  <a:pt x="119868" y="225791"/>
                </a:cubicBezTo>
                <a:cubicBezTo>
                  <a:pt x="119398" y="223819"/>
                  <a:pt x="118975" y="222457"/>
                  <a:pt x="118600" y="221706"/>
                </a:cubicBezTo>
                <a:cubicBezTo>
                  <a:pt x="118975" y="221706"/>
                  <a:pt x="119539" y="221847"/>
                  <a:pt x="120290" y="222129"/>
                </a:cubicBezTo>
                <a:cubicBezTo>
                  <a:pt x="121041" y="222410"/>
                  <a:pt x="121840" y="222739"/>
                  <a:pt x="122685" y="223115"/>
                </a:cubicBezTo>
                <a:cubicBezTo>
                  <a:pt x="123530" y="223490"/>
                  <a:pt x="124234" y="223866"/>
                  <a:pt x="124798" y="224241"/>
                </a:cubicBezTo>
                <a:cubicBezTo>
                  <a:pt x="125361" y="224617"/>
                  <a:pt x="125548" y="224899"/>
                  <a:pt x="125361" y="225087"/>
                </a:cubicBezTo>
                <a:cubicBezTo>
                  <a:pt x="124798" y="226401"/>
                  <a:pt x="124985" y="228045"/>
                  <a:pt x="125925" y="230017"/>
                </a:cubicBezTo>
                <a:cubicBezTo>
                  <a:pt x="126863" y="231988"/>
                  <a:pt x="127990" y="233726"/>
                  <a:pt x="129305" y="235228"/>
                </a:cubicBezTo>
                <a:cubicBezTo>
                  <a:pt x="130620" y="236731"/>
                  <a:pt x="132216" y="238515"/>
                  <a:pt x="134094" y="240581"/>
                </a:cubicBezTo>
                <a:cubicBezTo>
                  <a:pt x="135972" y="242647"/>
                  <a:pt x="137099" y="243867"/>
                  <a:pt x="137475" y="244243"/>
                </a:cubicBezTo>
                <a:cubicBezTo>
                  <a:pt x="138602" y="245370"/>
                  <a:pt x="139916" y="247201"/>
                  <a:pt x="141418" y="249736"/>
                </a:cubicBezTo>
                <a:cubicBezTo>
                  <a:pt x="142921" y="252272"/>
                  <a:pt x="142921" y="253539"/>
                  <a:pt x="141418" y="253539"/>
                </a:cubicBezTo>
                <a:cubicBezTo>
                  <a:pt x="143109" y="253539"/>
                  <a:pt x="144987" y="254478"/>
                  <a:pt x="147053" y="256356"/>
                </a:cubicBezTo>
                <a:cubicBezTo>
                  <a:pt x="149119" y="258234"/>
                  <a:pt x="150715" y="260113"/>
                  <a:pt x="151842" y="261991"/>
                </a:cubicBezTo>
                <a:cubicBezTo>
                  <a:pt x="152781" y="263493"/>
                  <a:pt x="153532" y="265935"/>
                  <a:pt x="154095" y="269315"/>
                </a:cubicBezTo>
                <a:cubicBezTo>
                  <a:pt x="154658" y="272696"/>
                  <a:pt x="155128" y="274949"/>
                  <a:pt x="155504" y="276076"/>
                </a:cubicBezTo>
                <a:cubicBezTo>
                  <a:pt x="155880" y="277391"/>
                  <a:pt x="156678" y="278658"/>
                  <a:pt x="157898" y="279879"/>
                </a:cubicBezTo>
                <a:cubicBezTo>
                  <a:pt x="159120" y="281100"/>
                  <a:pt x="160293" y="281992"/>
                  <a:pt x="161420" y="282555"/>
                </a:cubicBezTo>
                <a:cubicBezTo>
                  <a:pt x="162546" y="283119"/>
                  <a:pt x="164050" y="283870"/>
                  <a:pt x="165927" y="284809"/>
                </a:cubicBezTo>
                <a:cubicBezTo>
                  <a:pt x="167805" y="285748"/>
                  <a:pt x="169025" y="286406"/>
                  <a:pt x="169589" y="286781"/>
                </a:cubicBezTo>
                <a:cubicBezTo>
                  <a:pt x="170529" y="287157"/>
                  <a:pt x="172265" y="288143"/>
                  <a:pt x="174801" y="289739"/>
                </a:cubicBezTo>
                <a:cubicBezTo>
                  <a:pt x="177336" y="291335"/>
                  <a:pt x="179356" y="292415"/>
                  <a:pt x="180857" y="292979"/>
                </a:cubicBezTo>
                <a:cubicBezTo>
                  <a:pt x="182736" y="293730"/>
                  <a:pt x="184238" y="294106"/>
                  <a:pt x="185365" y="294106"/>
                </a:cubicBezTo>
                <a:cubicBezTo>
                  <a:pt x="186492" y="294106"/>
                  <a:pt x="187854" y="293871"/>
                  <a:pt x="189450" y="293401"/>
                </a:cubicBezTo>
                <a:cubicBezTo>
                  <a:pt x="191046" y="292932"/>
                  <a:pt x="192314" y="292603"/>
                  <a:pt x="193253" y="292415"/>
                </a:cubicBezTo>
                <a:cubicBezTo>
                  <a:pt x="196070" y="292040"/>
                  <a:pt x="198793" y="293448"/>
                  <a:pt x="201422" y="296641"/>
                </a:cubicBezTo>
                <a:cubicBezTo>
                  <a:pt x="204052" y="299834"/>
                  <a:pt x="206024" y="301806"/>
                  <a:pt x="207338" y="302557"/>
                </a:cubicBezTo>
                <a:cubicBezTo>
                  <a:pt x="214099" y="306125"/>
                  <a:pt x="219265" y="307158"/>
                  <a:pt x="222832" y="305656"/>
                </a:cubicBezTo>
                <a:cubicBezTo>
                  <a:pt x="222457" y="305844"/>
                  <a:pt x="222504" y="306548"/>
                  <a:pt x="222973" y="307769"/>
                </a:cubicBezTo>
                <a:cubicBezTo>
                  <a:pt x="223443" y="308989"/>
                  <a:pt x="224195" y="310445"/>
                  <a:pt x="225227" y="312135"/>
                </a:cubicBezTo>
                <a:cubicBezTo>
                  <a:pt x="226260" y="313825"/>
                  <a:pt x="227105" y="315187"/>
                  <a:pt x="227762" y="316220"/>
                </a:cubicBezTo>
                <a:cubicBezTo>
                  <a:pt x="228420" y="317253"/>
                  <a:pt x="228936" y="318051"/>
                  <a:pt x="229312" y="318614"/>
                </a:cubicBezTo>
                <a:cubicBezTo>
                  <a:pt x="230251" y="319741"/>
                  <a:pt x="231941" y="321150"/>
                  <a:pt x="234383" y="322840"/>
                </a:cubicBezTo>
                <a:cubicBezTo>
                  <a:pt x="236824" y="324530"/>
                  <a:pt x="238515" y="325939"/>
                  <a:pt x="239453" y="327066"/>
                </a:cubicBezTo>
                <a:cubicBezTo>
                  <a:pt x="240580" y="326314"/>
                  <a:pt x="241238" y="325469"/>
                  <a:pt x="241425" y="324530"/>
                </a:cubicBezTo>
                <a:cubicBezTo>
                  <a:pt x="240862" y="326033"/>
                  <a:pt x="241520" y="327911"/>
                  <a:pt x="243397" y="330164"/>
                </a:cubicBezTo>
                <a:cubicBezTo>
                  <a:pt x="245275" y="332418"/>
                  <a:pt x="246966" y="333357"/>
                  <a:pt x="248468" y="332982"/>
                </a:cubicBezTo>
                <a:cubicBezTo>
                  <a:pt x="251098" y="332418"/>
                  <a:pt x="252412" y="329413"/>
                  <a:pt x="252412" y="323967"/>
                </a:cubicBezTo>
                <a:cubicBezTo>
                  <a:pt x="246591" y="326784"/>
                  <a:pt x="241988" y="325094"/>
                  <a:pt x="238608" y="318896"/>
                </a:cubicBezTo>
                <a:cubicBezTo>
                  <a:pt x="238608" y="318708"/>
                  <a:pt x="238374" y="318192"/>
                  <a:pt x="237904" y="317347"/>
                </a:cubicBezTo>
                <a:cubicBezTo>
                  <a:pt x="237435" y="316502"/>
                  <a:pt x="237059" y="315703"/>
                  <a:pt x="236777" y="314952"/>
                </a:cubicBezTo>
                <a:cubicBezTo>
                  <a:pt x="236495" y="314201"/>
                  <a:pt x="236261" y="313403"/>
                  <a:pt x="236073" y="312558"/>
                </a:cubicBezTo>
                <a:cubicBezTo>
                  <a:pt x="235885" y="311713"/>
                  <a:pt x="235885" y="311008"/>
                  <a:pt x="236073" y="310445"/>
                </a:cubicBezTo>
                <a:cubicBezTo>
                  <a:pt x="236261" y="309881"/>
                  <a:pt x="236731" y="309600"/>
                  <a:pt x="237481" y="309600"/>
                </a:cubicBezTo>
                <a:cubicBezTo>
                  <a:pt x="239172" y="309600"/>
                  <a:pt x="240111" y="309271"/>
                  <a:pt x="240298" y="308614"/>
                </a:cubicBezTo>
                <a:cubicBezTo>
                  <a:pt x="240487" y="307956"/>
                  <a:pt x="240298" y="306783"/>
                  <a:pt x="239735" y="305092"/>
                </a:cubicBezTo>
                <a:cubicBezTo>
                  <a:pt x="239172" y="303402"/>
                  <a:pt x="238796" y="302181"/>
                  <a:pt x="238608" y="301430"/>
                </a:cubicBezTo>
                <a:cubicBezTo>
                  <a:pt x="238421" y="299928"/>
                  <a:pt x="237388" y="298050"/>
                  <a:pt x="235509" y="295796"/>
                </a:cubicBezTo>
                <a:cubicBezTo>
                  <a:pt x="233632" y="293542"/>
                  <a:pt x="232505" y="292134"/>
                  <a:pt x="232129" y="291570"/>
                </a:cubicBezTo>
                <a:cubicBezTo>
                  <a:pt x="231190" y="293260"/>
                  <a:pt x="229688" y="294012"/>
                  <a:pt x="227621" y="293824"/>
                </a:cubicBezTo>
                <a:cubicBezTo>
                  <a:pt x="225556" y="293636"/>
                  <a:pt x="224054" y="292791"/>
                  <a:pt x="223114" y="291289"/>
                </a:cubicBezTo>
                <a:cubicBezTo>
                  <a:pt x="223114" y="291476"/>
                  <a:pt x="222973" y="291993"/>
                  <a:pt x="222691" y="292838"/>
                </a:cubicBezTo>
                <a:cubicBezTo>
                  <a:pt x="222410" y="293683"/>
                  <a:pt x="222269" y="294293"/>
                  <a:pt x="222269" y="294669"/>
                </a:cubicBezTo>
                <a:cubicBezTo>
                  <a:pt x="219828" y="294669"/>
                  <a:pt x="218420" y="294575"/>
                  <a:pt x="218043" y="294387"/>
                </a:cubicBezTo>
                <a:cubicBezTo>
                  <a:pt x="218231" y="293824"/>
                  <a:pt x="218466" y="292181"/>
                  <a:pt x="218747" y="289457"/>
                </a:cubicBezTo>
                <a:cubicBezTo>
                  <a:pt x="219029" y="286734"/>
                  <a:pt x="219358" y="284621"/>
                  <a:pt x="219733" y="283119"/>
                </a:cubicBezTo>
                <a:cubicBezTo>
                  <a:pt x="219922" y="282368"/>
                  <a:pt x="220438" y="281241"/>
                  <a:pt x="221283" y="279738"/>
                </a:cubicBezTo>
                <a:cubicBezTo>
                  <a:pt x="222128" y="278236"/>
                  <a:pt x="222832" y="276874"/>
                  <a:pt x="223396" y="275654"/>
                </a:cubicBezTo>
                <a:cubicBezTo>
                  <a:pt x="223959" y="274433"/>
                  <a:pt x="224335" y="273259"/>
                  <a:pt x="224523" y="272132"/>
                </a:cubicBezTo>
                <a:cubicBezTo>
                  <a:pt x="224711" y="271005"/>
                  <a:pt x="224288" y="270113"/>
                  <a:pt x="223255" y="269456"/>
                </a:cubicBezTo>
                <a:cubicBezTo>
                  <a:pt x="222223" y="268799"/>
                  <a:pt x="220579" y="268564"/>
                  <a:pt x="218325" y="268752"/>
                </a:cubicBezTo>
                <a:cubicBezTo>
                  <a:pt x="214758" y="268939"/>
                  <a:pt x="212315" y="270818"/>
                  <a:pt x="211000" y="274386"/>
                </a:cubicBezTo>
                <a:cubicBezTo>
                  <a:pt x="210814" y="274949"/>
                  <a:pt x="210532" y="275935"/>
                  <a:pt x="210156" y="277344"/>
                </a:cubicBezTo>
                <a:cubicBezTo>
                  <a:pt x="209780" y="278752"/>
                  <a:pt x="209310" y="279832"/>
                  <a:pt x="208747" y="280583"/>
                </a:cubicBezTo>
                <a:cubicBezTo>
                  <a:pt x="208184" y="281335"/>
                  <a:pt x="207338" y="281992"/>
                  <a:pt x="206212" y="282555"/>
                </a:cubicBezTo>
                <a:cubicBezTo>
                  <a:pt x="204898" y="283119"/>
                  <a:pt x="202644" y="283307"/>
                  <a:pt x="199450" y="283119"/>
                </a:cubicBezTo>
                <a:cubicBezTo>
                  <a:pt x="196258" y="282931"/>
                  <a:pt x="194004" y="282462"/>
                  <a:pt x="192689" y="281710"/>
                </a:cubicBezTo>
                <a:cubicBezTo>
                  <a:pt x="190249" y="280208"/>
                  <a:pt x="188136" y="277485"/>
                  <a:pt x="186351" y="273541"/>
                </a:cubicBezTo>
                <a:cubicBezTo>
                  <a:pt x="184567" y="269597"/>
                  <a:pt x="183675" y="266122"/>
                  <a:pt x="183675" y="263117"/>
                </a:cubicBezTo>
                <a:cubicBezTo>
                  <a:pt x="183675" y="261239"/>
                  <a:pt x="183910" y="258751"/>
                  <a:pt x="184379" y="255652"/>
                </a:cubicBezTo>
                <a:cubicBezTo>
                  <a:pt x="184849" y="252553"/>
                  <a:pt x="185130" y="250206"/>
                  <a:pt x="185224" y="248609"/>
                </a:cubicBezTo>
                <a:cubicBezTo>
                  <a:pt x="185319" y="247013"/>
                  <a:pt x="184801" y="244712"/>
                  <a:pt x="183675" y="241708"/>
                </a:cubicBezTo>
                <a:cubicBezTo>
                  <a:pt x="184238" y="241332"/>
                  <a:pt x="185083" y="240440"/>
                  <a:pt x="186210" y="239031"/>
                </a:cubicBezTo>
                <a:cubicBezTo>
                  <a:pt x="187337" y="237623"/>
                  <a:pt x="188277" y="236637"/>
                  <a:pt x="189027" y="236073"/>
                </a:cubicBezTo>
                <a:cubicBezTo>
                  <a:pt x="189403" y="235886"/>
                  <a:pt x="189826" y="235745"/>
                  <a:pt x="190295" y="235651"/>
                </a:cubicBezTo>
                <a:cubicBezTo>
                  <a:pt x="190765" y="235557"/>
                  <a:pt x="191188" y="235557"/>
                  <a:pt x="191562" y="235651"/>
                </a:cubicBezTo>
                <a:cubicBezTo>
                  <a:pt x="191939" y="235745"/>
                  <a:pt x="192314" y="235604"/>
                  <a:pt x="192689" y="235228"/>
                </a:cubicBezTo>
                <a:cubicBezTo>
                  <a:pt x="193066" y="234853"/>
                  <a:pt x="193347" y="234289"/>
                  <a:pt x="193534" y="233538"/>
                </a:cubicBezTo>
                <a:cubicBezTo>
                  <a:pt x="193347" y="233350"/>
                  <a:pt x="192971" y="233068"/>
                  <a:pt x="192408" y="232693"/>
                </a:cubicBezTo>
                <a:cubicBezTo>
                  <a:pt x="191844" y="232129"/>
                  <a:pt x="191469" y="231848"/>
                  <a:pt x="191281" y="231848"/>
                </a:cubicBezTo>
                <a:cubicBezTo>
                  <a:pt x="192596" y="232411"/>
                  <a:pt x="195272" y="232270"/>
                  <a:pt x="199310" y="231425"/>
                </a:cubicBezTo>
                <a:cubicBezTo>
                  <a:pt x="203348" y="230580"/>
                  <a:pt x="205930" y="230721"/>
                  <a:pt x="207056" y="231848"/>
                </a:cubicBezTo>
                <a:cubicBezTo>
                  <a:pt x="209874" y="233914"/>
                  <a:pt x="211940" y="233726"/>
                  <a:pt x="213254" y="231284"/>
                </a:cubicBezTo>
                <a:cubicBezTo>
                  <a:pt x="213254" y="231096"/>
                  <a:pt x="213020" y="230204"/>
                  <a:pt x="212550" y="228608"/>
                </a:cubicBezTo>
                <a:cubicBezTo>
                  <a:pt x="212081" y="227012"/>
                  <a:pt x="212034" y="225744"/>
                  <a:pt x="212409" y="224805"/>
                </a:cubicBezTo>
                <a:cubicBezTo>
                  <a:pt x="213349" y="229876"/>
                  <a:pt x="216071" y="230721"/>
                  <a:pt x="220579" y="227340"/>
                </a:cubicBezTo>
                <a:cubicBezTo>
                  <a:pt x="221142" y="227904"/>
                  <a:pt x="222598" y="228373"/>
                  <a:pt x="224945" y="228749"/>
                </a:cubicBezTo>
                <a:cubicBezTo>
                  <a:pt x="227293" y="229124"/>
                  <a:pt x="228936" y="229594"/>
                  <a:pt x="229875" y="230157"/>
                </a:cubicBezTo>
                <a:cubicBezTo>
                  <a:pt x="230439" y="230533"/>
                  <a:pt x="231097" y="231049"/>
                  <a:pt x="231847" y="231707"/>
                </a:cubicBezTo>
                <a:cubicBezTo>
                  <a:pt x="232599" y="232364"/>
                  <a:pt x="233115" y="232787"/>
                  <a:pt x="233397" y="232974"/>
                </a:cubicBezTo>
                <a:cubicBezTo>
                  <a:pt x="233678" y="233162"/>
                  <a:pt x="234148" y="233115"/>
                  <a:pt x="234805" y="232834"/>
                </a:cubicBezTo>
                <a:cubicBezTo>
                  <a:pt x="235463" y="232552"/>
                  <a:pt x="236261" y="231942"/>
                  <a:pt x="237200" y="231003"/>
                </a:cubicBezTo>
                <a:cubicBezTo>
                  <a:pt x="239078" y="233632"/>
                  <a:pt x="240205" y="235886"/>
                  <a:pt x="240580" y="237764"/>
                </a:cubicBezTo>
                <a:cubicBezTo>
                  <a:pt x="242647" y="245276"/>
                  <a:pt x="244431" y="249407"/>
                  <a:pt x="245932" y="250159"/>
                </a:cubicBezTo>
                <a:cubicBezTo>
                  <a:pt x="247247" y="250722"/>
                  <a:pt x="248281" y="250910"/>
                  <a:pt x="249032" y="250722"/>
                </a:cubicBezTo>
                <a:cubicBezTo>
                  <a:pt x="249783" y="250534"/>
                  <a:pt x="250205" y="249642"/>
                  <a:pt x="250299" y="248046"/>
                </a:cubicBezTo>
                <a:cubicBezTo>
                  <a:pt x="250394" y="246450"/>
                  <a:pt x="250394" y="245135"/>
                  <a:pt x="250299" y="244102"/>
                </a:cubicBezTo>
                <a:cubicBezTo>
                  <a:pt x="250205" y="243069"/>
                  <a:pt x="250065" y="241895"/>
                  <a:pt x="249876" y="240581"/>
                </a:cubicBezTo>
                <a:lnTo>
                  <a:pt x="249595" y="238327"/>
                </a:lnTo>
                <a:cubicBezTo>
                  <a:pt x="249595" y="236637"/>
                  <a:pt x="249595" y="234946"/>
                  <a:pt x="249595" y="233256"/>
                </a:cubicBezTo>
                <a:lnTo>
                  <a:pt x="249313" y="231003"/>
                </a:lnTo>
                <a:cubicBezTo>
                  <a:pt x="246496" y="230439"/>
                  <a:pt x="244759" y="229312"/>
                  <a:pt x="244102" y="227622"/>
                </a:cubicBezTo>
                <a:cubicBezTo>
                  <a:pt x="243445" y="225932"/>
                  <a:pt x="243585" y="224194"/>
                  <a:pt x="244524" y="222410"/>
                </a:cubicBezTo>
                <a:cubicBezTo>
                  <a:pt x="245464" y="220626"/>
                  <a:pt x="246872" y="218889"/>
                  <a:pt x="248750" y="217199"/>
                </a:cubicBezTo>
                <a:cubicBezTo>
                  <a:pt x="248938" y="217011"/>
                  <a:pt x="249689" y="216682"/>
                  <a:pt x="251004" y="216213"/>
                </a:cubicBezTo>
                <a:cubicBezTo>
                  <a:pt x="252319" y="215743"/>
                  <a:pt x="253774" y="215133"/>
                  <a:pt x="255370" y="214382"/>
                </a:cubicBezTo>
                <a:cubicBezTo>
                  <a:pt x="256967" y="213630"/>
                  <a:pt x="258141" y="212879"/>
                  <a:pt x="258892" y="212128"/>
                </a:cubicBezTo>
                <a:cubicBezTo>
                  <a:pt x="262835" y="208560"/>
                  <a:pt x="264244" y="205273"/>
                  <a:pt x="263117" y="202268"/>
                </a:cubicBezTo>
                <a:cubicBezTo>
                  <a:pt x="264432" y="202268"/>
                  <a:pt x="265465" y="201423"/>
                  <a:pt x="266215" y="199733"/>
                </a:cubicBezTo>
                <a:cubicBezTo>
                  <a:pt x="266029" y="199733"/>
                  <a:pt x="265559" y="199451"/>
                  <a:pt x="264807" y="198887"/>
                </a:cubicBezTo>
                <a:cubicBezTo>
                  <a:pt x="264057" y="198324"/>
                  <a:pt x="263352" y="197855"/>
                  <a:pt x="262694" y="197479"/>
                </a:cubicBezTo>
                <a:cubicBezTo>
                  <a:pt x="262037" y="197103"/>
                  <a:pt x="261615" y="196915"/>
                  <a:pt x="261427" y="196915"/>
                </a:cubicBezTo>
                <a:cubicBezTo>
                  <a:pt x="263117" y="195976"/>
                  <a:pt x="263305" y="194474"/>
                  <a:pt x="261990" y="192408"/>
                </a:cubicBezTo>
                <a:cubicBezTo>
                  <a:pt x="262930" y="191845"/>
                  <a:pt x="263634" y="190812"/>
                  <a:pt x="264103" y="189309"/>
                </a:cubicBezTo>
                <a:cubicBezTo>
                  <a:pt x="264573" y="187807"/>
                  <a:pt x="265277" y="186868"/>
                  <a:pt x="266215" y="186492"/>
                </a:cubicBezTo>
                <a:cubicBezTo>
                  <a:pt x="267906" y="188746"/>
                  <a:pt x="269878" y="188934"/>
                  <a:pt x="272131" y="187056"/>
                </a:cubicBezTo>
                <a:cubicBezTo>
                  <a:pt x="273446" y="185553"/>
                  <a:pt x="273540" y="184051"/>
                  <a:pt x="272413" y="182548"/>
                </a:cubicBezTo>
                <a:cubicBezTo>
                  <a:pt x="273353" y="181234"/>
                  <a:pt x="275278" y="180248"/>
                  <a:pt x="278189" y="179590"/>
                </a:cubicBezTo>
                <a:cubicBezTo>
                  <a:pt x="281100" y="178933"/>
                  <a:pt x="282837" y="178041"/>
                  <a:pt x="283400" y="176914"/>
                </a:cubicBezTo>
                <a:cubicBezTo>
                  <a:pt x="284715" y="177290"/>
                  <a:pt x="285467" y="177102"/>
                  <a:pt x="285654" y="176351"/>
                </a:cubicBezTo>
                <a:cubicBezTo>
                  <a:pt x="285842" y="175599"/>
                  <a:pt x="285935" y="174473"/>
                  <a:pt x="285935" y="172970"/>
                </a:cubicBezTo>
                <a:cubicBezTo>
                  <a:pt x="285935" y="171468"/>
                  <a:pt x="286217" y="170341"/>
                  <a:pt x="286781" y="169590"/>
                </a:cubicBezTo>
                <a:cubicBezTo>
                  <a:pt x="287532" y="168651"/>
                  <a:pt x="288941" y="167805"/>
                  <a:pt x="291006" y="167054"/>
                </a:cubicBezTo>
                <a:cubicBezTo>
                  <a:pt x="293073" y="166303"/>
                  <a:pt x="294293" y="165834"/>
                  <a:pt x="294668" y="165646"/>
                </a:cubicBezTo>
                <a:lnTo>
                  <a:pt x="299458" y="162547"/>
                </a:lnTo>
                <a:cubicBezTo>
                  <a:pt x="300021" y="161796"/>
                  <a:pt x="300021" y="161420"/>
                  <a:pt x="299458" y="161420"/>
                </a:cubicBezTo>
                <a:cubicBezTo>
                  <a:pt x="302838" y="161796"/>
                  <a:pt x="305750" y="160763"/>
                  <a:pt x="308191" y="158321"/>
                </a:cubicBezTo>
                <a:cubicBezTo>
                  <a:pt x="310069" y="156255"/>
                  <a:pt x="309506" y="154377"/>
                  <a:pt x="306500" y="152687"/>
                </a:cubicBezTo>
                <a:cubicBezTo>
                  <a:pt x="307064" y="151560"/>
                  <a:pt x="306782" y="150668"/>
                  <a:pt x="305655" y="150011"/>
                </a:cubicBezTo>
                <a:cubicBezTo>
                  <a:pt x="304528" y="149353"/>
                  <a:pt x="303120" y="148837"/>
                  <a:pt x="301430" y="148461"/>
                </a:cubicBezTo>
                <a:cubicBezTo>
                  <a:pt x="301993" y="148274"/>
                  <a:pt x="303074" y="148227"/>
                  <a:pt x="304669" y="148320"/>
                </a:cubicBezTo>
                <a:cubicBezTo>
                  <a:pt x="306266" y="148414"/>
                  <a:pt x="307252" y="148274"/>
                  <a:pt x="307627" y="147898"/>
                </a:cubicBezTo>
                <a:cubicBezTo>
                  <a:pt x="310444" y="146020"/>
                  <a:pt x="309787" y="144517"/>
                  <a:pt x="305655" y="143391"/>
                </a:cubicBezTo>
                <a:cubicBezTo>
                  <a:pt x="302463" y="142452"/>
                  <a:pt x="298425" y="143578"/>
                  <a:pt x="293542" y="146771"/>
                </a:cubicBezTo>
                <a:cubicBezTo>
                  <a:pt x="293166" y="146959"/>
                  <a:pt x="292274" y="147851"/>
                  <a:pt x="290865" y="149447"/>
                </a:cubicBezTo>
                <a:cubicBezTo>
                  <a:pt x="289457" y="151044"/>
                  <a:pt x="288189" y="151936"/>
                  <a:pt x="287062" y="152124"/>
                </a:cubicBezTo>
                <a:cubicBezTo>
                  <a:pt x="287439" y="152124"/>
                  <a:pt x="287861" y="151654"/>
                  <a:pt x="288330" y="150715"/>
                </a:cubicBezTo>
                <a:cubicBezTo>
                  <a:pt x="288800" y="149776"/>
                  <a:pt x="289270" y="148743"/>
                  <a:pt x="289738" y="147616"/>
                </a:cubicBezTo>
                <a:cubicBezTo>
                  <a:pt x="290208" y="146489"/>
                  <a:pt x="290537" y="145832"/>
                  <a:pt x="290724" y="145644"/>
                </a:cubicBezTo>
                <a:cubicBezTo>
                  <a:pt x="291851" y="144330"/>
                  <a:pt x="293918" y="142921"/>
                  <a:pt x="296922" y="141419"/>
                </a:cubicBezTo>
                <a:cubicBezTo>
                  <a:pt x="299552" y="140292"/>
                  <a:pt x="304435" y="139165"/>
                  <a:pt x="311571" y="138038"/>
                </a:cubicBezTo>
                <a:cubicBezTo>
                  <a:pt x="317957" y="136536"/>
                  <a:pt x="322746" y="137569"/>
                  <a:pt x="325939" y="141137"/>
                </a:cubicBezTo>
                <a:cubicBezTo>
                  <a:pt x="325563" y="140761"/>
                  <a:pt x="326455" y="139541"/>
                  <a:pt x="328615" y="137475"/>
                </a:cubicBezTo>
                <a:cubicBezTo>
                  <a:pt x="330775" y="135409"/>
                  <a:pt x="332136" y="134282"/>
                  <a:pt x="332699" y="134094"/>
                </a:cubicBezTo>
                <a:cubicBezTo>
                  <a:pt x="333263" y="133718"/>
                  <a:pt x="334671" y="133296"/>
                  <a:pt x="336925" y="132826"/>
                </a:cubicBezTo>
                <a:cubicBezTo>
                  <a:pt x="339178" y="132357"/>
                  <a:pt x="340587" y="131653"/>
                  <a:pt x="341150" y="130714"/>
                </a:cubicBezTo>
                <a:lnTo>
                  <a:pt x="341714" y="124516"/>
                </a:lnTo>
                <a:cubicBezTo>
                  <a:pt x="339460" y="124704"/>
                  <a:pt x="337818" y="124046"/>
                  <a:pt x="336784" y="122544"/>
                </a:cubicBezTo>
                <a:cubicBezTo>
                  <a:pt x="335752" y="121041"/>
                  <a:pt x="335142" y="119070"/>
                  <a:pt x="334953" y="116628"/>
                </a:cubicBezTo>
                <a:cubicBezTo>
                  <a:pt x="334953" y="117004"/>
                  <a:pt x="334390" y="117755"/>
                  <a:pt x="333263" y="118882"/>
                </a:cubicBezTo>
                <a:cubicBezTo>
                  <a:pt x="333263" y="117567"/>
                  <a:pt x="332840" y="116816"/>
                  <a:pt x="331995" y="116628"/>
                </a:cubicBezTo>
                <a:cubicBezTo>
                  <a:pt x="331150" y="116440"/>
                  <a:pt x="330070" y="116534"/>
                  <a:pt x="328755" y="116910"/>
                </a:cubicBezTo>
                <a:cubicBezTo>
                  <a:pt x="327441" y="117285"/>
                  <a:pt x="326596" y="117379"/>
                  <a:pt x="326220" y="117191"/>
                </a:cubicBezTo>
                <a:cubicBezTo>
                  <a:pt x="324343" y="116628"/>
                  <a:pt x="322934" y="115924"/>
                  <a:pt x="321995" y="115079"/>
                </a:cubicBezTo>
                <a:cubicBezTo>
                  <a:pt x="321056" y="114233"/>
                  <a:pt x="320304" y="112684"/>
                  <a:pt x="319741" y="110431"/>
                </a:cubicBezTo>
                <a:cubicBezTo>
                  <a:pt x="319177" y="108177"/>
                  <a:pt x="318802" y="106768"/>
                  <a:pt x="318614" y="106205"/>
                </a:cubicBezTo>
                <a:cubicBezTo>
                  <a:pt x="318238" y="105266"/>
                  <a:pt x="317346" y="104280"/>
                  <a:pt x="315937" y="103247"/>
                </a:cubicBezTo>
                <a:cubicBezTo>
                  <a:pt x="314529" y="102214"/>
                  <a:pt x="313638" y="101228"/>
                  <a:pt x="313261" y="100289"/>
                </a:cubicBezTo>
                <a:cubicBezTo>
                  <a:pt x="313074" y="99913"/>
                  <a:pt x="312839" y="99397"/>
                  <a:pt x="312557" y="98740"/>
                </a:cubicBezTo>
                <a:cubicBezTo>
                  <a:pt x="312275" y="98082"/>
                  <a:pt x="311994" y="97472"/>
                  <a:pt x="311712" y="96908"/>
                </a:cubicBezTo>
                <a:cubicBezTo>
                  <a:pt x="311430" y="96345"/>
                  <a:pt x="311055" y="95828"/>
                  <a:pt x="310585" y="95359"/>
                </a:cubicBezTo>
                <a:cubicBezTo>
                  <a:pt x="310116" y="94889"/>
                  <a:pt x="309599" y="94655"/>
                  <a:pt x="309036" y="94655"/>
                </a:cubicBezTo>
                <a:cubicBezTo>
                  <a:pt x="308472" y="94655"/>
                  <a:pt x="307815" y="95124"/>
                  <a:pt x="307064" y="96063"/>
                </a:cubicBezTo>
                <a:cubicBezTo>
                  <a:pt x="306313" y="97002"/>
                  <a:pt x="305609" y="97941"/>
                  <a:pt x="304951" y="98880"/>
                </a:cubicBezTo>
                <a:cubicBezTo>
                  <a:pt x="304294" y="99819"/>
                  <a:pt x="303871" y="100289"/>
                  <a:pt x="303683" y="100289"/>
                </a:cubicBezTo>
                <a:cubicBezTo>
                  <a:pt x="303120" y="99913"/>
                  <a:pt x="302556" y="99772"/>
                  <a:pt x="301993" y="99866"/>
                </a:cubicBezTo>
                <a:cubicBezTo>
                  <a:pt x="301430" y="99960"/>
                  <a:pt x="301007" y="100054"/>
                  <a:pt x="300725" y="100148"/>
                </a:cubicBezTo>
                <a:cubicBezTo>
                  <a:pt x="300444" y="100242"/>
                  <a:pt x="300021" y="100524"/>
                  <a:pt x="299458" y="100993"/>
                </a:cubicBezTo>
                <a:cubicBezTo>
                  <a:pt x="298894" y="101463"/>
                  <a:pt x="298425" y="101791"/>
                  <a:pt x="298049" y="101979"/>
                </a:cubicBezTo>
                <a:cubicBezTo>
                  <a:pt x="297486" y="102355"/>
                  <a:pt x="296688" y="102637"/>
                  <a:pt x="295654" y="102824"/>
                </a:cubicBezTo>
                <a:cubicBezTo>
                  <a:pt x="294622" y="103012"/>
                  <a:pt x="293823" y="103200"/>
                  <a:pt x="293260" y="103388"/>
                </a:cubicBezTo>
                <a:cubicBezTo>
                  <a:pt x="296077" y="102449"/>
                  <a:pt x="295983" y="101416"/>
                  <a:pt x="292978" y="100289"/>
                </a:cubicBezTo>
                <a:cubicBezTo>
                  <a:pt x="291101" y="99538"/>
                  <a:pt x="289598" y="99256"/>
                  <a:pt x="288471" y="99444"/>
                </a:cubicBezTo>
                <a:cubicBezTo>
                  <a:pt x="290161" y="98693"/>
                  <a:pt x="290865" y="97566"/>
                  <a:pt x="290584" y="96063"/>
                </a:cubicBezTo>
                <a:cubicBezTo>
                  <a:pt x="290302" y="94561"/>
                  <a:pt x="289504" y="93246"/>
                  <a:pt x="288189" y="92119"/>
                </a:cubicBezTo>
                <a:lnTo>
                  <a:pt x="289598" y="92119"/>
                </a:lnTo>
                <a:cubicBezTo>
                  <a:pt x="289411" y="91368"/>
                  <a:pt x="288612" y="90570"/>
                  <a:pt x="287203" y="89725"/>
                </a:cubicBezTo>
                <a:cubicBezTo>
                  <a:pt x="285795" y="88880"/>
                  <a:pt x="284152" y="88081"/>
                  <a:pt x="282273" y="87330"/>
                </a:cubicBezTo>
                <a:cubicBezTo>
                  <a:pt x="280396" y="86579"/>
                  <a:pt x="279175" y="86016"/>
                  <a:pt x="278611" y="85640"/>
                </a:cubicBezTo>
                <a:cubicBezTo>
                  <a:pt x="277109" y="84701"/>
                  <a:pt x="273917" y="83809"/>
                  <a:pt x="269033" y="82964"/>
                </a:cubicBezTo>
                <a:cubicBezTo>
                  <a:pt x="264151" y="82119"/>
                  <a:pt x="261051" y="82072"/>
                  <a:pt x="259736" y="82823"/>
                </a:cubicBezTo>
                <a:cubicBezTo>
                  <a:pt x="258798" y="83950"/>
                  <a:pt x="258375" y="84936"/>
                  <a:pt x="258469" y="85781"/>
                </a:cubicBezTo>
                <a:cubicBezTo>
                  <a:pt x="258563" y="86626"/>
                  <a:pt x="258939" y="87941"/>
                  <a:pt x="259596" y="89725"/>
                </a:cubicBezTo>
                <a:cubicBezTo>
                  <a:pt x="260254" y="91509"/>
                  <a:pt x="260582" y="92683"/>
                  <a:pt x="260582" y="93246"/>
                </a:cubicBezTo>
                <a:cubicBezTo>
                  <a:pt x="260770" y="94373"/>
                  <a:pt x="260254" y="95594"/>
                  <a:pt x="259032" y="96908"/>
                </a:cubicBezTo>
                <a:cubicBezTo>
                  <a:pt x="257812" y="98223"/>
                  <a:pt x="257201" y="99350"/>
                  <a:pt x="257201" y="100289"/>
                </a:cubicBezTo>
                <a:cubicBezTo>
                  <a:pt x="257201" y="101604"/>
                  <a:pt x="258516" y="103059"/>
                  <a:pt x="261145" y="104655"/>
                </a:cubicBezTo>
                <a:cubicBezTo>
                  <a:pt x="263775" y="106252"/>
                  <a:pt x="264714" y="108271"/>
                  <a:pt x="263962" y="110712"/>
                </a:cubicBezTo>
                <a:cubicBezTo>
                  <a:pt x="263399" y="112215"/>
                  <a:pt x="261897" y="113717"/>
                  <a:pt x="259455" y="115219"/>
                </a:cubicBezTo>
                <a:cubicBezTo>
                  <a:pt x="257014" y="116722"/>
                  <a:pt x="255511" y="117849"/>
                  <a:pt x="254948" y="118600"/>
                </a:cubicBezTo>
                <a:cubicBezTo>
                  <a:pt x="254009" y="120102"/>
                  <a:pt x="253868" y="121840"/>
                  <a:pt x="254525" y="123812"/>
                </a:cubicBezTo>
                <a:cubicBezTo>
                  <a:pt x="255183" y="125784"/>
                  <a:pt x="256169" y="127333"/>
                  <a:pt x="257483" y="128460"/>
                </a:cubicBezTo>
                <a:cubicBezTo>
                  <a:pt x="257859" y="128835"/>
                  <a:pt x="258000" y="129211"/>
                  <a:pt x="257906" y="129587"/>
                </a:cubicBezTo>
                <a:cubicBezTo>
                  <a:pt x="257812" y="129962"/>
                  <a:pt x="257483" y="130385"/>
                  <a:pt x="256920" y="130854"/>
                </a:cubicBezTo>
                <a:cubicBezTo>
                  <a:pt x="256356" y="131324"/>
                  <a:pt x="255840" y="131700"/>
                  <a:pt x="255370" y="131981"/>
                </a:cubicBezTo>
                <a:cubicBezTo>
                  <a:pt x="254901" y="132263"/>
                  <a:pt x="254291" y="132592"/>
                  <a:pt x="253539" y="132967"/>
                </a:cubicBezTo>
                <a:lnTo>
                  <a:pt x="252694" y="133531"/>
                </a:lnTo>
                <a:cubicBezTo>
                  <a:pt x="250628" y="134470"/>
                  <a:pt x="248703" y="133906"/>
                  <a:pt x="246918" y="131840"/>
                </a:cubicBezTo>
                <a:cubicBezTo>
                  <a:pt x="245135" y="129775"/>
                  <a:pt x="243867" y="127333"/>
                  <a:pt x="243116" y="124516"/>
                </a:cubicBezTo>
                <a:cubicBezTo>
                  <a:pt x="241801" y="119821"/>
                  <a:pt x="240298" y="117004"/>
                  <a:pt x="238608" y="116065"/>
                </a:cubicBezTo>
                <a:cubicBezTo>
                  <a:pt x="234289" y="114562"/>
                  <a:pt x="231565" y="114656"/>
                  <a:pt x="230439" y="116346"/>
                </a:cubicBezTo>
                <a:cubicBezTo>
                  <a:pt x="229500" y="113905"/>
                  <a:pt x="225649" y="111463"/>
                  <a:pt x="218888" y="109022"/>
                </a:cubicBezTo>
                <a:cubicBezTo>
                  <a:pt x="214194" y="107332"/>
                  <a:pt x="208747" y="106956"/>
                  <a:pt x="202549" y="107895"/>
                </a:cubicBezTo>
                <a:cubicBezTo>
                  <a:pt x="203676" y="107707"/>
                  <a:pt x="203676" y="106299"/>
                  <a:pt x="202549" y="103669"/>
                </a:cubicBezTo>
                <a:cubicBezTo>
                  <a:pt x="201235" y="100852"/>
                  <a:pt x="199450" y="99725"/>
                  <a:pt x="197196" y="100289"/>
                </a:cubicBezTo>
                <a:cubicBezTo>
                  <a:pt x="197760" y="99162"/>
                  <a:pt x="198137" y="97519"/>
                  <a:pt x="198324" y="95359"/>
                </a:cubicBezTo>
                <a:cubicBezTo>
                  <a:pt x="198511" y="93199"/>
                  <a:pt x="198605" y="91931"/>
                  <a:pt x="198605" y="91556"/>
                </a:cubicBezTo>
                <a:cubicBezTo>
                  <a:pt x="199168" y="89114"/>
                  <a:pt x="200296" y="86955"/>
                  <a:pt x="201986" y="85077"/>
                </a:cubicBezTo>
                <a:cubicBezTo>
                  <a:pt x="202174" y="84889"/>
                  <a:pt x="202831" y="84091"/>
                  <a:pt x="203958" y="82682"/>
                </a:cubicBezTo>
                <a:cubicBezTo>
                  <a:pt x="205084" y="81273"/>
                  <a:pt x="205977" y="80006"/>
                  <a:pt x="206634" y="78879"/>
                </a:cubicBezTo>
                <a:cubicBezTo>
                  <a:pt x="207292" y="77752"/>
                  <a:pt x="207338" y="77189"/>
                  <a:pt x="206775" y="77189"/>
                </a:cubicBezTo>
                <a:cubicBezTo>
                  <a:pt x="213349" y="77940"/>
                  <a:pt x="218043" y="76907"/>
                  <a:pt x="220860" y="74090"/>
                </a:cubicBezTo>
                <a:cubicBezTo>
                  <a:pt x="221800" y="73151"/>
                  <a:pt x="222880" y="71554"/>
                  <a:pt x="224100" y="69301"/>
                </a:cubicBezTo>
                <a:cubicBezTo>
                  <a:pt x="225321" y="67047"/>
                  <a:pt x="226307" y="65451"/>
                  <a:pt x="227058" y="64512"/>
                </a:cubicBezTo>
                <a:cubicBezTo>
                  <a:pt x="228748" y="63385"/>
                  <a:pt x="230063" y="62868"/>
                  <a:pt x="231002" y="62962"/>
                </a:cubicBezTo>
                <a:cubicBezTo>
                  <a:pt x="231941" y="63056"/>
                  <a:pt x="233303" y="63573"/>
                  <a:pt x="235087" y="64512"/>
                </a:cubicBezTo>
                <a:cubicBezTo>
                  <a:pt x="236871" y="65451"/>
                  <a:pt x="238233" y="65920"/>
                  <a:pt x="239172" y="65920"/>
                </a:cubicBezTo>
                <a:cubicBezTo>
                  <a:pt x="241801" y="66108"/>
                  <a:pt x="243256" y="65075"/>
                  <a:pt x="243538" y="62821"/>
                </a:cubicBezTo>
                <a:cubicBezTo>
                  <a:pt x="243820" y="60568"/>
                  <a:pt x="243116" y="58690"/>
                  <a:pt x="241425" y="57187"/>
                </a:cubicBezTo>
                <a:cubicBezTo>
                  <a:pt x="243679" y="57375"/>
                  <a:pt x="243960" y="55779"/>
                  <a:pt x="242270" y="52398"/>
                </a:cubicBezTo>
                <a:cubicBezTo>
                  <a:pt x="241332" y="51083"/>
                  <a:pt x="240580" y="50238"/>
                  <a:pt x="240017" y="49863"/>
                </a:cubicBezTo>
                <a:cubicBezTo>
                  <a:pt x="237763" y="49111"/>
                  <a:pt x="235228" y="49581"/>
                  <a:pt x="232411" y="51271"/>
                </a:cubicBezTo>
                <a:cubicBezTo>
                  <a:pt x="230908" y="52022"/>
                  <a:pt x="231097" y="52774"/>
                  <a:pt x="232974" y="53525"/>
                </a:cubicBezTo>
                <a:cubicBezTo>
                  <a:pt x="232787" y="53337"/>
                  <a:pt x="231894" y="54323"/>
                  <a:pt x="230298" y="56483"/>
                </a:cubicBezTo>
                <a:cubicBezTo>
                  <a:pt x="228702" y="58643"/>
                  <a:pt x="227153" y="60286"/>
                  <a:pt x="225649" y="61413"/>
                </a:cubicBezTo>
                <a:cubicBezTo>
                  <a:pt x="224147" y="62540"/>
                  <a:pt x="222645" y="62070"/>
                  <a:pt x="221142" y="60004"/>
                </a:cubicBezTo>
                <a:cubicBezTo>
                  <a:pt x="220955" y="59816"/>
                  <a:pt x="220438" y="58549"/>
                  <a:pt x="219593" y="56201"/>
                </a:cubicBezTo>
                <a:cubicBezTo>
                  <a:pt x="218747" y="53854"/>
                  <a:pt x="217856" y="52586"/>
                  <a:pt x="216916" y="52398"/>
                </a:cubicBezTo>
                <a:cubicBezTo>
                  <a:pt x="215415" y="52398"/>
                  <a:pt x="213912" y="53807"/>
                  <a:pt x="212409" y="56624"/>
                </a:cubicBezTo>
                <a:cubicBezTo>
                  <a:pt x="212972" y="55121"/>
                  <a:pt x="211940" y="53713"/>
                  <a:pt x="209310" y="52398"/>
                </a:cubicBezTo>
                <a:cubicBezTo>
                  <a:pt x="206681" y="51083"/>
                  <a:pt x="204427" y="50332"/>
                  <a:pt x="202549" y="50144"/>
                </a:cubicBezTo>
                <a:cubicBezTo>
                  <a:pt x="206118" y="47891"/>
                  <a:pt x="205366" y="45355"/>
                  <a:pt x="200296" y="42538"/>
                </a:cubicBezTo>
                <a:cubicBezTo>
                  <a:pt x="198982" y="41787"/>
                  <a:pt x="197056" y="41317"/>
                  <a:pt x="194520" y="41130"/>
                </a:cubicBezTo>
                <a:close/>
                <a:moveTo>
                  <a:pt x="279879" y="312558"/>
                </a:moveTo>
                <a:cubicBezTo>
                  <a:pt x="278470" y="312839"/>
                  <a:pt x="277343" y="313262"/>
                  <a:pt x="276498" y="313825"/>
                </a:cubicBezTo>
                <a:cubicBezTo>
                  <a:pt x="275653" y="314389"/>
                  <a:pt x="274574" y="315187"/>
                  <a:pt x="273259" y="316220"/>
                </a:cubicBezTo>
                <a:cubicBezTo>
                  <a:pt x="271945" y="317253"/>
                  <a:pt x="271099" y="317863"/>
                  <a:pt x="270723" y="318051"/>
                </a:cubicBezTo>
                <a:cubicBezTo>
                  <a:pt x="270348" y="318239"/>
                  <a:pt x="269550" y="318755"/>
                  <a:pt x="268329" y="319600"/>
                </a:cubicBezTo>
                <a:cubicBezTo>
                  <a:pt x="267108" y="320445"/>
                  <a:pt x="266310" y="321150"/>
                  <a:pt x="265934" y="321713"/>
                </a:cubicBezTo>
                <a:cubicBezTo>
                  <a:pt x="265371" y="322465"/>
                  <a:pt x="264807" y="323591"/>
                  <a:pt x="264244" y="325094"/>
                </a:cubicBezTo>
                <a:cubicBezTo>
                  <a:pt x="263680" y="326596"/>
                  <a:pt x="263212" y="327629"/>
                  <a:pt x="262835" y="328193"/>
                </a:cubicBezTo>
                <a:cubicBezTo>
                  <a:pt x="262460" y="327441"/>
                  <a:pt x="261380" y="326831"/>
                  <a:pt x="259596" y="326362"/>
                </a:cubicBezTo>
                <a:cubicBezTo>
                  <a:pt x="257812" y="325892"/>
                  <a:pt x="256920" y="325376"/>
                  <a:pt x="256920" y="324812"/>
                </a:cubicBezTo>
                <a:cubicBezTo>
                  <a:pt x="257296" y="326690"/>
                  <a:pt x="257671" y="329977"/>
                  <a:pt x="258046" y="334672"/>
                </a:cubicBezTo>
                <a:cubicBezTo>
                  <a:pt x="258422" y="339367"/>
                  <a:pt x="258892" y="342935"/>
                  <a:pt x="259455" y="345377"/>
                </a:cubicBezTo>
                <a:cubicBezTo>
                  <a:pt x="260770" y="351199"/>
                  <a:pt x="259643" y="355706"/>
                  <a:pt x="256074" y="358899"/>
                </a:cubicBezTo>
                <a:cubicBezTo>
                  <a:pt x="251004" y="363594"/>
                  <a:pt x="248281" y="367350"/>
                  <a:pt x="247904" y="370167"/>
                </a:cubicBezTo>
                <a:cubicBezTo>
                  <a:pt x="247154" y="374299"/>
                  <a:pt x="248281" y="376741"/>
                  <a:pt x="251285" y="377492"/>
                </a:cubicBezTo>
                <a:cubicBezTo>
                  <a:pt x="251285" y="378807"/>
                  <a:pt x="250534" y="380732"/>
                  <a:pt x="249032" y="383267"/>
                </a:cubicBezTo>
                <a:cubicBezTo>
                  <a:pt x="247529" y="385802"/>
                  <a:pt x="246872" y="387821"/>
                  <a:pt x="247060" y="389324"/>
                </a:cubicBezTo>
                <a:cubicBezTo>
                  <a:pt x="247060" y="390451"/>
                  <a:pt x="247247" y="391953"/>
                  <a:pt x="247623" y="393831"/>
                </a:cubicBezTo>
                <a:cubicBezTo>
                  <a:pt x="286312" y="387070"/>
                  <a:pt x="319272" y="369322"/>
                  <a:pt x="346503" y="340588"/>
                </a:cubicBezTo>
                <a:cubicBezTo>
                  <a:pt x="345940" y="340024"/>
                  <a:pt x="344767" y="339602"/>
                  <a:pt x="342982" y="339320"/>
                </a:cubicBezTo>
                <a:cubicBezTo>
                  <a:pt x="341198" y="339038"/>
                  <a:pt x="340024" y="338710"/>
                  <a:pt x="339460" y="338334"/>
                </a:cubicBezTo>
                <a:cubicBezTo>
                  <a:pt x="336080" y="337019"/>
                  <a:pt x="333826" y="336268"/>
                  <a:pt x="332699" y="336080"/>
                </a:cubicBezTo>
                <a:cubicBezTo>
                  <a:pt x="332888" y="334766"/>
                  <a:pt x="332653" y="333545"/>
                  <a:pt x="331995" y="332418"/>
                </a:cubicBezTo>
                <a:cubicBezTo>
                  <a:pt x="331338" y="331291"/>
                  <a:pt x="330587" y="330446"/>
                  <a:pt x="329741" y="329883"/>
                </a:cubicBezTo>
                <a:cubicBezTo>
                  <a:pt x="328897" y="329319"/>
                  <a:pt x="327723" y="328568"/>
                  <a:pt x="326220" y="327629"/>
                </a:cubicBezTo>
                <a:cubicBezTo>
                  <a:pt x="324718" y="326690"/>
                  <a:pt x="323685" y="326033"/>
                  <a:pt x="323121" y="325657"/>
                </a:cubicBezTo>
                <a:cubicBezTo>
                  <a:pt x="322746" y="325281"/>
                  <a:pt x="322089" y="324718"/>
                  <a:pt x="321149" y="323967"/>
                </a:cubicBezTo>
                <a:cubicBezTo>
                  <a:pt x="320210" y="323216"/>
                  <a:pt x="319554" y="322699"/>
                  <a:pt x="319177" y="322418"/>
                </a:cubicBezTo>
                <a:cubicBezTo>
                  <a:pt x="318802" y="322136"/>
                  <a:pt x="318098" y="321713"/>
                  <a:pt x="317065" y="321150"/>
                </a:cubicBezTo>
                <a:cubicBezTo>
                  <a:pt x="316032" y="320586"/>
                  <a:pt x="315233" y="320399"/>
                  <a:pt x="314670" y="320586"/>
                </a:cubicBezTo>
                <a:cubicBezTo>
                  <a:pt x="314107" y="320774"/>
                  <a:pt x="313168" y="320868"/>
                  <a:pt x="311853" y="320868"/>
                </a:cubicBezTo>
                <a:lnTo>
                  <a:pt x="311008" y="321150"/>
                </a:lnTo>
                <a:cubicBezTo>
                  <a:pt x="310444" y="321338"/>
                  <a:pt x="309928" y="321572"/>
                  <a:pt x="309458" y="321854"/>
                </a:cubicBezTo>
                <a:cubicBezTo>
                  <a:pt x="308990" y="322136"/>
                  <a:pt x="308472" y="322418"/>
                  <a:pt x="307909" y="322699"/>
                </a:cubicBezTo>
                <a:cubicBezTo>
                  <a:pt x="307346" y="322981"/>
                  <a:pt x="306970" y="323263"/>
                  <a:pt x="306782" y="323544"/>
                </a:cubicBezTo>
                <a:cubicBezTo>
                  <a:pt x="306595" y="323826"/>
                  <a:pt x="306595" y="324061"/>
                  <a:pt x="306782" y="324249"/>
                </a:cubicBezTo>
                <a:cubicBezTo>
                  <a:pt x="302838" y="321056"/>
                  <a:pt x="299458" y="318990"/>
                  <a:pt x="296640" y="318051"/>
                </a:cubicBezTo>
                <a:cubicBezTo>
                  <a:pt x="295702" y="317863"/>
                  <a:pt x="294668" y="317347"/>
                  <a:pt x="293542" y="316502"/>
                </a:cubicBezTo>
                <a:cubicBezTo>
                  <a:pt x="292415" y="315657"/>
                  <a:pt x="291429" y="314999"/>
                  <a:pt x="290584" y="314530"/>
                </a:cubicBezTo>
                <a:cubicBezTo>
                  <a:pt x="289738" y="314060"/>
                  <a:pt x="288800" y="313919"/>
                  <a:pt x="287767" y="314107"/>
                </a:cubicBezTo>
                <a:cubicBezTo>
                  <a:pt x="286735" y="314295"/>
                  <a:pt x="285654" y="314952"/>
                  <a:pt x="284527" y="316079"/>
                </a:cubicBezTo>
                <a:cubicBezTo>
                  <a:pt x="283588" y="317018"/>
                  <a:pt x="283025" y="318427"/>
                  <a:pt x="282837" y="320305"/>
                </a:cubicBezTo>
                <a:cubicBezTo>
                  <a:pt x="282649" y="322183"/>
                  <a:pt x="282462" y="323404"/>
                  <a:pt x="282273" y="323967"/>
                </a:cubicBezTo>
                <a:cubicBezTo>
                  <a:pt x="280959" y="323028"/>
                  <a:pt x="280959" y="321384"/>
                  <a:pt x="282273" y="319037"/>
                </a:cubicBezTo>
                <a:cubicBezTo>
                  <a:pt x="283588" y="316689"/>
                  <a:pt x="283777" y="314952"/>
                  <a:pt x="282837" y="313825"/>
                </a:cubicBezTo>
                <a:cubicBezTo>
                  <a:pt x="282273" y="312699"/>
                  <a:pt x="281287" y="312276"/>
                  <a:pt x="279879" y="31255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160074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a:xfrm>
            <a:off x="1137881" y="1466622"/>
            <a:ext cx="9916237" cy="4751285"/>
          </a:xfrm>
        </p:spPr>
        <p:txBody>
          <a:bodyPr>
            <a:normAutofit/>
          </a:bodyPr>
          <a:lstStyle/>
          <a:p>
            <a:pPr marL="0" indent="0">
              <a:buNone/>
            </a:pPr>
            <a:r>
              <a:rPr lang="zh-TW" altLang="en-US" b="1" dirty="0">
                <a:solidFill>
                  <a:schemeClr val="tx2"/>
                </a:solidFill>
                <a:latin typeface="+mn-ea"/>
              </a:rPr>
              <a:t>武漢肺炎的肆虐，造成許多遺憾，而為了防患於未然，平時必須養成自動戴口罩的習慣，但有些人卻因為懶惰不帶而造成他人的困擾，而為了徹底落實，我們構思了這款自動偵測是否戴上口罩的系統。</a:t>
            </a:r>
            <a:endParaRPr lang="en-US" b="1" dirty="0">
              <a:solidFill>
                <a:schemeClr val="tx2"/>
              </a:solidFill>
              <a:latin typeface="+mn-ea"/>
            </a:endParaRPr>
          </a:p>
        </p:txBody>
      </p:sp>
      <p:sp>
        <p:nvSpPr>
          <p:cNvPr id="8" name="Title 7"/>
          <p:cNvSpPr>
            <a:spLocks noGrp="1"/>
          </p:cNvSpPr>
          <p:nvPr>
            <p:ph type="title"/>
          </p:nvPr>
        </p:nvSpPr>
        <p:spPr/>
        <p:txBody>
          <a:bodyPr>
            <a:normAutofit fontScale="90000"/>
          </a:bodyPr>
          <a:lstStyle/>
          <a:p>
            <a:r>
              <a:rPr lang="zh-TW" altLang="en-US" b="1" dirty="0"/>
              <a:t>動機</a:t>
            </a:r>
            <a:endParaRPr lang="en-US" b="1" dirty="0"/>
          </a:p>
        </p:txBody>
      </p:sp>
      <p:sp>
        <p:nvSpPr>
          <p:cNvPr id="3" name="Footer Placeholder 2"/>
          <p:cNvSpPr>
            <a:spLocks noGrp="1"/>
          </p:cNvSpPr>
          <p:nvPr>
            <p:ph type="ftr" sz="quarter" idx="11"/>
          </p:nvPr>
        </p:nvSpPr>
        <p:spPr/>
        <p:txBody>
          <a:bodyPr/>
          <a:lstStyle/>
          <a:p>
            <a:r>
              <a:rPr lang="zh-TW" altLang="en-US" b="1" dirty="0">
                <a:latin typeface="微軟正黑體" panose="020B0604030504040204" pitchFamily="34" charset="-120"/>
                <a:ea typeface="微軟正黑體" panose="020B0604030504040204" pitchFamily="34" charset="-120"/>
              </a:rPr>
              <a:t>人工智慧期末專案</a:t>
            </a:r>
            <a:endParaRPr lang="en-US" altLang="zh-TW" b="1" dirty="0">
              <a:latin typeface="微軟正黑體" panose="020B0604030504040204" pitchFamily="34" charset="-120"/>
              <a:ea typeface="微軟正黑體" panose="020B0604030504040204" pitchFamily="34" charset="-120"/>
            </a:endParaRPr>
          </a:p>
        </p:txBody>
      </p:sp>
      <p:sp>
        <p:nvSpPr>
          <p:cNvPr id="4" name="Slide Number Placeholder 3"/>
          <p:cNvSpPr>
            <a:spLocks noGrp="1"/>
          </p:cNvSpPr>
          <p:nvPr>
            <p:ph type="sldNum" sz="quarter" idx="12"/>
          </p:nvPr>
        </p:nvSpPr>
        <p:spPr/>
        <p:txBody>
          <a:bodyPr/>
          <a:lstStyle/>
          <a:p>
            <a:fld id="{6E18DBF4-37B7-4C4F-9728-A1C100B177EE}" type="slidenum">
              <a:rPr lang="en-US" smtClean="0"/>
              <a:t>3</a:t>
            </a:fld>
            <a:endParaRPr lang="en-US"/>
          </a:p>
        </p:txBody>
      </p:sp>
    </p:spTree>
    <p:extLst>
      <p:ext uri="{BB962C8B-B14F-4D97-AF65-F5344CB8AC3E}">
        <p14:creationId xmlns:p14="http://schemas.microsoft.com/office/powerpoint/2010/main" val="3013246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normAutofit fontScale="90000"/>
          </a:bodyPr>
          <a:lstStyle/>
          <a:p>
            <a:r>
              <a:rPr lang="zh-TW" altLang="en-US" b="1" dirty="0"/>
              <a:t>相關技術</a:t>
            </a:r>
            <a:endParaRPr lang="en-US" b="1" dirty="0"/>
          </a:p>
        </p:txBody>
      </p:sp>
      <p:sp>
        <p:nvSpPr>
          <p:cNvPr id="4" name="Footer Placeholder 3"/>
          <p:cNvSpPr>
            <a:spLocks noGrp="1"/>
          </p:cNvSpPr>
          <p:nvPr>
            <p:ph type="ftr" sz="quarter" idx="11"/>
          </p:nvPr>
        </p:nvSpPr>
        <p:spPr/>
        <p:txBody>
          <a:bodyPr/>
          <a:lstStyle/>
          <a:p>
            <a:r>
              <a:rPr lang="zh-TW" altLang="en-US" b="1" dirty="0">
                <a:latin typeface="微軟正黑體" panose="020B0604030504040204" pitchFamily="34" charset="-120"/>
                <a:ea typeface="微軟正黑體" panose="020B0604030504040204" pitchFamily="34" charset="-120"/>
              </a:rPr>
              <a:t>人工智慧期末專案</a:t>
            </a:r>
            <a:endParaRPr lang="en-US" altLang="zh-TW" b="1" dirty="0">
              <a:latin typeface="微軟正黑體" panose="020B0604030504040204" pitchFamily="34" charset="-120"/>
              <a:ea typeface="微軟正黑體" panose="020B0604030504040204" pitchFamily="34" charset="-120"/>
            </a:endParaRPr>
          </a:p>
        </p:txBody>
      </p:sp>
      <p:sp>
        <p:nvSpPr>
          <p:cNvPr id="5" name="Slide Number Placeholder 4"/>
          <p:cNvSpPr>
            <a:spLocks noGrp="1"/>
          </p:cNvSpPr>
          <p:nvPr>
            <p:ph type="sldNum" sz="quarter" idx="12"/>
          </p:nvPr>
        </p:nvSpPr>
        <p:spPr/>
        <p:txBody>
          <a:bodyPr/>
          <a:lstStyle/>
          <a:p>
            <a:fld id="{6E18DBF4-37B7-4C4F-9728-A1C100B177EE}" type="slidenum">
              <a:rPr lang="en-US" smtClean="0"/>
              <a:pPr/>
              <a:t>4</a:t>
            </a:fld>
            <a:endParaRPr lang="en-US"/>
          </a:p>
        </p:txBody>
      </p:sp>
      <p:sp>
        <p:nvSpPr>
          <p:cNvPr id="16" name="Text Placeholder 15"/>
          <p:cNvSpPr>
            <a:spLocks noGrp="1"/>
          </p:cNvSpPr>
          <p:nvPr>
            <p:ph type="body" sz="quarter" idx="18"/>
          </p:nvPr>
        </p:nvSpPr>
        <p:spPr/>
        <p:txBody>
          <a:bodyPr/>
          <a:lstStyle/>
          <a:p>
            <a:r>
              <a:rPr lang="en-US" dirty="0"/>
              <a:t>YOLO V3</a:t>
            </a:r>
          </a:p>
        </p:txBody>
      </p:sp>
      <p:sp>
        <p:nvSpPr>
          <p:cNvPr id="17" name="Text Placeholder 16"/>
          <p:cNvSpPr>
            <a:spLocks noGrp="1"/>
          </p:cNvSpPr>
          <p:nvPr>
            <p:ph type="body" sz="quarter" idx="22"/>
          </p:nvPr>
        </p:nvSpPr>
        <p:spPr/>
        <p:txBody>
          <a:bodyPr>
            <a:normAutofit/>
          </a:bodyPr>
          <a:lstStyle/>
          <a:p>
            <a:r>
              <a:rPr lang="zh-TW" altLang="en-US" b="1" dirty="0">
                <a:latin typeface="+mj-ea"/>
                <a:ea typeface="+mj-ea"/>
              </a:rPr>
              <a:t>運用</a:t>
            </a:r>
            <a:r>
              <a:rPr lang="en-US" altLang="zh-TW" b="1" dirty="0">
                <a:latin typeface="+mj-ea"/>
                <a:ea typeface="+mj-ea"/>
              </a:rPr>
              <a:t>YOLOV3</a:t>
            </a:r>
            <a:r>
              <a:rPr lang="zh-TW" altLang="en-US" b="1" dirty="0">
                <a:latin typeface="+mj-ea"/>
                <a:ea typeface="+mj-ea"/>
              </a:rPr>
              <a:t>類神經網路演算法來對物件進行偵測</a:t>
            </a:r>
            <a:endParaRPr lang="en-US" b="1" dirty="0">
              <a:latin typeface="+mj-ea"/>
              <a:ea typeface="+mj-ea"/>
            </a:endParaRPr>
          </a:p>
        </p:txBody>
      </p:sp>
      <p:sp>
        <p:nvSpPr>
          <p:cNvPr id="20" name="Text Placeholder 19"/>
          <p:cNvSpPr>
            <a:spLocks noGrp="1"/>
          </p:cNvSpPr>
          <p:nvPr>
            <p:ph type="body" sz="quarter" idx="27"/>
          </p:nvPr>
        </p:nvSpPr>
        <p:spPr/>
        <p:txBody>
          <a:bodyPr>
            <a:normAutofit/>
          </a:bodyPr>
          <a:lstStyle/>
          <a:p>
            <a:r>
              <a:rPr lang="en-US" dirty="0"/>
              <a:t>OPENCV</a:t>
            </a:r>
          </a:p>
        </p:txBody>
      </p:sp>
      <p:sp>
        <p:nvSpPr>
          <p:cNvPr id="22" name="Text Placeholder 21"/>
          <p:cNvSpPr>
            <a:spLocks noGrp="1"/>
          </p:cNvSpPr>
          <p:nvPr>
            <p:ph type="body" sz="quarter" idx="28"/>
          </p:nvPr>
        </p:nvSpPr>
        <p:spPr>
          <a:xfrm>
            <a:off x="1336343" y="4731202"/>
            <a:ext cx="4297680" cy="1734910"/>
          </a:xfrm>
        </p:spPr>
        <p:txBody>
          <a:bodyPr>
            <a:noAutofit/>
          </a:bodyPr>
          <a:lstStyle/>
          <a:p>
            <a:r>
              <a:rPr lang="en-US" altLang="zh-TW" b="1" dirty="0">
                <a:latin typeface="+mj-ea"/>
                <a:ea typeface="+mj-ea"/>
              </a:rPr>
              <a:t>OpenCV</a:t>
            </a:r>
            <a:r>
              <a:rPr lang="zh-TW" altLang="en-US" b="1" dirty="0">
                <a:latin typeface="+mj-ea"/>
                <a:ea typeface="+mj-ea"/>
              </a:rPr>
              <a:t>是由英特爾公司發起並參與開發，以</a:t>
            </a:r>
            <a:r>
              <a:rPr lang="en-US" altLang="zh-TW" b="1" dirty="0">
                <a:latin typeface="+mj-ea"/>
                <a:ea typeface="+mj-ea"/>
              </a:rPr>
              <a:t>BSD</a:t>
            </a:r>
            <a:r>
              <a:rPr lang="zh-TW" altLang="en-US" b="1" dirty="0">
                <a:latin typeface="+mj-ea"/>
                <a:ea typeface="+mj-ea"/>
              </a:rPr>
              <a:t>授權條款授權發行，可以在商業和研究領域中免費使用。</a:t>
            </a:r>
            <a:r>
              <a:rPr lang="en-US" altLang="zh-TW" b="1" dirty="0">
                <a:latin typeface="+mj-ea"/>
                <a:ea typeface="+mj-ea"/>
              </a:rPr>
              <a:t>OpenCV</a:t>
            </a:r>
            <a:r>
              <a:rPr lang="zh-TW" altLang="en-US" b="1" dirty="0">
                <a:latin typeface="+mj-ea"/>
                <a:ea typeface="+mj-ea"/>
              </a:rPr>
              <a:t>可用於開發即時的圖像處理、電腦視覺以及圖型識別程式。這邊利用</a:t>
            </a:r>
            <a:r>
              <a:rPr lang="en-US" altLang="zh-TW" b="1" dirty="0">
                <a:latin typeface="+mj-ea"/>
                <a:ea typeface="+mj-ea"/>
              </a:rPr>
              <a:t>OPENCV API</a:t>
            </a:r>
            <a:r>
              <a:rPr lang="zh-TW" altLang="en-US" b="1" dirty="0">
                <a:latin typeface="+mj-ea"/>
                <a:ea typeface="+mj-ea"/>
              </a:rPr>
              <a:t>來讀取照片和對照片進行標記，並做到實時的監測。</a:t>
            </a:r>
            <a:endParaRPr lang="en-US" b="1" dirty="0">
              <a:latin typeface="+mj-ea"/>
              <a:ea typeface="+mj-ea"/>
            </a:endParaRPr>
          </a:p>
        </p:txBody>
      </p:sp>
      <p:sp>
        <p:nvSpPr>
          <p:cNvPr id="25" name="Text Placeholder 24"/>
          <p:cNvSpPr>
            <a:spLocks noGrp="1"/>
          </p:cNvSpPr>
          <p:nvPr>
            <p:ph type="body" sz="quarter" idx="36"/>
          </p:nvPr>
        </p:nvSpPr>
        <p:spPr/>
        <p:txBody>
          <a:bodyPr/>
          <a:lstStyle/>
          <a:p>
            <a:r>
              <a:rPr lang="en-US" dirty="0"/>
              <a:t>DARKNET</a:t>
            </a:r>
          </a:p>
        </p:txBody>
      </p:sp>
      <p:sp>
        <p:nvSpPr>
          <p:cNvPr id="26" name="Text Placeholder 25"/>
          <p:cNvSpPr>
            <a:spLocks noGrp="1"/>
          </p:cNvSpPr>
          <p:nvPr>
            <p:ph type="body" sz="quarter" idx="37"/>
          </p:nvPr>
        </p:nvSpPr>
        <p:spPr>
          <a:xfrm>
            <a:off x="7411721" y="2374116"/>
            <a:ext cx="4297680" cy="1925285"/>
          </a:xfrm>
        </p:spPr>
        <p:txBody>
          <a:bodyPr>
            <a:normAutofit/>
          </a:bodyPr>
          <a:lstStyle/>
          <a:p>
            <a:r>
              <a:rPr lang="en-US" b="1" dirty="0">
                <a:latin typeface="+mj-ea"/>
                <a:ea typeface="+mj-ea"/>
              </a:rPr>
              <a:t>Darknet</a:t>
            </a:r>
            <a:r>
              <a:rPr lang="zh-TW" altLang="en-US" b="1" dirty="0">
                <a:latin typeface="+mj-ea"/>
                <a:ea typeface="+mj-ea"/>
              </a:rPr>
              <a:t>是</a:t>
            </a:r>
            <a:r>
              <a:rPr lang="en-US" b="1" dirty="0">
                <a:latin typeface="+mj-ea"/>
                <a:ea typeface="+mj-ea"/>
              </a:rPr>
              <a:t>YOLO</a:t>
            </a:r>
            <a:r>
              <a:rPr lang="zh-TW" altLang="en-US" b="1" dirty="0">
                <a:latin typeface="+mj-ea"/>
                <a:ea typeface="+mj-ea"/>
              </a:rPr>
              <a:t>作者</a:t>
            </a:r>
            <a:r>
              <a:rPr lang="en-US" altLang="zh-TW" b="1" dirty="0">
                <a:latin typeface="+mj-ea"/>
                <a:ea typeface="+mj-ea"/>
              </a:rPr>
              <a:t>(</a:t>
            </a:r>
            <a:r>
              <a:rPr lang="en-US" b="1" dirty="0">
                <a:latin typeface="+mj-ea"/>
                <a:ea typeface="+mj-ea"/>
              </a:rPr>
              <a:t>Joseph Redmon)</a:t>
            </a:r>
            <a:r>
              <a:rPr lang="zh-TW" altLang="en-US" b="1" dirty="0">
                <a:latin typeface="+mj-ea"/>
                <a:ea typeface="+mj-ea"/>
              </a:rPr>
              <a:t>自己寫出來的</a:t>
            </a:r>
            <a:r>
              <a:rPr lang="en-US" b="1" dirty="0">
                <a:latin typeface="+mj-ea"/>
                <a:ea typeface="+mj-ea"/>
              </a:rPr>
              <a:t>deep learning framework，</a:t>
            </a:r>
            <a:r>
              <a:rPr lang="zh-TW" altLang="en-US" b="1" dirty="0">
                <a:latin typeface="+mj-ea"/>
                <a:ea typeface="+mj-ea"/>
              </a:rPr>
              <a:t>可以想像</a:t>
            </a:r>
            <a:r>
              <a:rPr lang="en-US" b="1" dirty="0">
                <a:latin typeface="+mj-ea"/>
                <a:ea typeface="+mj-ea"/>
              </a:rPr>
              <a:t>darknet</a:t>
            </a:r>
            <a:r>
              <a:rPr lang="zh-TW" altLang="en-US" b="1" dirty="0">
                <a:latin typeface="+mj-ea"/>
                <a:ea typeface="+mj-ea"/>
              </a:rPr>
              <a:t>是另一個</a:t>
            </a:r>
            <a:r>
              <a:rPr lang="en-US" b="1" dirty="0" err="1">
                <a:latin typeface="+mj-ea"/>
                <a:ea typeface="+mj-ea"/>
              </a:rPr>
              <a:t>tensorflow</a:t>
            </a:r>
            <a:r>
              <a:rPr lang="en-US" b="1" dirty="0">
                <a:latin typeface="+mj-ea"/>
                <a:ea typeface="+mj-ea"/>
              </a:rPr>
              <a:t>，</a:t>
            </a:r>
            <a:r>
              <a:rPr lang="zh-TW" altLang="en-US" b="1" dirty="0">
                <a:latin typeface="+mj-ea"/>
                <a:ea typeface="+mj-ea"/>
              </a:rPr>
              <a:t>但功能沒這麼強大，主要是用來實現</a:t>
            </a:r>
            <a:r>
              <a:rPr lang="en-US" b="1" dirty="0">
                <a:latin typeface="+mj-ea"/>
                <a:ea typeface="+mj-ea"/>
              </a:rPr>
              <a:t>YOLO</a:t>
            </a:r>
            <a:r>
              <a:rPr lang="zh-TW" altLang="en-US" b="1" dirty="0">
                <a:latin typeface="+mj-ea"/>
                <a:ea typeface="+mj-ea"/>
              </a:rPr>
              <a:t>系列的算法，但也是可以用來實現其它算法</a:t>
            </a:r>
            <a:endParaRPr lang="en-US" b="1" dirty="0">
              <a:latin typeface="+mj-ea"/>
              <a:ea typeface="+mj-ea"/>
            </a:endParaRPr>
          </a:p>
        </p:txBody>
      </p:sp>
      <p:sp>
        <p:nvSpPr>
          <p:cNvPr id="27" name="Freeform 356">
            <a:extLst>
              <a:ext uri="{FF2B5EF4-FFF2-40B4-BE49-F238E27FC236}">
                <a16:creationId xmlns:a16="http://schemas.microsoft.com/office/drawing/2014/main" id="{FBF20EC9-4A05-456D-89CC-EC99DAB712A7}"/>
              </a:ext>
            </a:extLst>
          </p:cNvPr>
          <p:cNvSpPr/>
          <p:nvPr/>
        </p:nvSpPr>
        <p:spPr>
          <a:xfrm>
            <a:off x="838200" y="4303007"/>
            <a:ext cx="432153" cy="432508"/>
          </a:xfrm>
          <a:custGeom>
            <a:avLst/>
            <a:gdLst/>
            <a:ahLst/>
            <a:cxnLst/>
            <a:rect l="l" t="t" r="r" b="b"/>
            <a:pathLst>
              <a:path w="432706" h="432707">
                <a:moveTo>
                  <a:pt x="216353" y="0"/>
                </a:moveTo>
                <a:cubicBezTo>
                  <a:pt x="255605" y="0"/>
                  <a:pt x="291805" y="9672"/>
                  <a:pt x="324953" y="29016"/>
                </a:cubicBezTo>
                <a:cubicBezTo>
                  <a:pt x="358101" y="48360"/>
                  <a:pt x="384347" y="74606"/>
                  <a:pt x="403690" y="107754"/>
                </a:cubicBezTo>
                <a:cubicBezTo>
                  <a:pt x="423035" y="140902"/>
                  <a:pt x="432706" y="177102"/>
                  <a:pt x="432706" y="216354"/>
                </a:cubicBezTo>
                <a:cubicBezTo>
                  <a:pt x="432706" y="255605"/>
                  <a:pt x="423035" y="291805"/>
                  <a:pt x="403690" y="324953"/>
                </a:cubicBezTo>
                <a:cubicBezTo>
                  <a:pt x="384347" y="358101"/>
                  <a:pt x="358101" y="384347"/>
                  <a:pt x="324953" y="403691"/>
                </a:cubicBezTo>
                <a:cubicBezTo>
                  <a:pt x="291805" y="423035"/>
                  <a:pt x="255605" y="432707"/>
                  <a:pt x="216353" y="432707"/>
                </a:cubicBezTo>
                <a:cubicBezTo>
                  <a:pt x="177102" y="432707"/>
                  <a:pt x="140902" y="423035"/>
                  <a:pt x="107754" y="403691"/>
                </a:cubicBezTo>
                <a:cubicBezTo>
                  <a:pt x="74606" y="384347"/>
                  <a:pt x="48360" y="358101"/>
                  <a:pt x="29016" y="324953"/>
                </a:cubicBezTo>
                <a:cubicBezTo>
                  <a:pt x="9672" y="291805"/>
                  <a:pt x="0" y="255605"/>
                  <a:pt x="0" y="216354"/>
                </a:cubicBezTo>
                <a:cubicBezTo>
                  <a:pt x="0" y="177102"/>
                  <a:pt x="9672" y="140902"/>
                  <a:pt x="29016" y="107754"/>
                </a:cubicBezTo>
                <a:cubicBezTo>
                  <a:pt x="48360" y="74606"/>
                  <a:pt x="74606" y="48360"/>
                  <a:pt x="107754" y="29016"/>
                </a:cubicBezTo>
                <a:cubicBezTo>
                  <a:pt x="140902" y="9672"/>
                  <a:pt x="177102" y="0"/>
                  <a:pt x="216353" y="0"/>
                </a:cubicBezTo>
                <a:close/>
                <a:moveTo>
                  <a:pt x="194520" y="41130"/>
                </a:moveTo>
                <a:cubicBezTo>
                  <a:pt x="191985" y="40942"/>
                  <a:pt x="190154" y="41317"/>
                  <a:pt x="189027" y="42256"/>
                </a:cubicBezTo>
                <a:cubicBezTo>
                  <a:pt x="188088" y="43571"/>
                  <a:pt x="187572" y="44651"/>
                  <a:pt x="187478" y="45496"/>
                </a:cubicBezTo>
                <a:cubicBezTo>
                  <a:pt x="187384" y="46341"/>
                  <a:pt x="187854" y="47093"/>
                  <a:pt x="188886" y="47750"/>
                </a:cubicBezTo>
                <a:cubicBezTo>
                  <a:pt x="189920" y="48407"/>
                  <a:pt x="190906" y="48924"/>
                  <a:pt x="191844" y="49299"/>
                </a:cubicBezTo>
                <a:cubicBezTo>
                  <a:pt x="192784" y="49675"/>
                  <a:pt x="193864" y="50050"/>
                  <a:pt x="195084" y="50426"/>
                </a:cubicBezTo>
                <a:cubicBezTo>
                  <a:pt x="196305" y="50802"/>
                  <a:pt x="197103" y="51083"/>
                  <a:pt x="197478" y="51271"/>
                </a:cubicBezTo>
                <a:cubicBezTo>
                  <a:pt x="200108" y="53149"/>
                  <a:pt x="200859" y="54464"/>
                  <a:pt x="199732" y="55215"/>
                </a:cubicBezTo>
                <a:cubicBezTo>
                  <a:pt x="199357" y="55403"/>
                  <a:pt x="198559" y="55732"/>
                  <a:pt x="197338" y="56201"/>
                </a:cubicBezTo>
                <a:cubicBezTo>
                  <a:pt x="196117" y="56671"/>
                  <a:pt x="195038" y="57093"/>
                  <a:pt x="194098" y="57469"/>
                </a:cubicBezTo>
                <a:cubicBezTo>
                  <a:pt x="193159" y="57844"/>
                  <a:pt x="192596" y="58220"/>
                  <a:pt x="192408" y="58596"/>
                </a:cubicBezTo>
                <a:cubicBezTo>
                  <a:pt x="191844" y="59347"/>
                  <a:pt x="191844" y="60662"/>
                  <a:pt x="192408" y="62540"/>
                </a:cubicBezTo>
                <a:cubicBezTo>
                  <a:pt x="192971" y="64418"/>
                  <a:pt x="192784" y="65732"/>
                  <a:pt x="191844" y="66484"/>
                </a:cubicBezTo>
                <a:cubicBezTo>
                  <a:pt x="190906" y="65545"/>
                  <a:pt x="190060" y="63901"/>
                  <a:pt x="189309" y="61554"/>
                </a:cubicBezTo>
                <a:cubicBezTo>
                  <a:pt x="188558" y="59206"/>
                  <a:pt x="187901" y="57657"/>
                  <a:pt x="187337" y="56905"/>
                </a:cubicBezTo>
                <a:cubicBezTo>
                  <a:pt x="188652" y="58596"/>
                  <a:pt x="186305" y="59159"/>
                  <a:pt x="180294" y="58596"/>
                </a:cubicBezTo>
                <a:lnTo>
                  <a:pt x="177477" y="58314"/>
                </a:lnTo>
                <a:cubicBezTo>
                  <a:pt x="176726" y="58314"/>
                  <a:pt x="175223" y="58502"/>
                  <a:pt x="172969" y="58877"/>
                </a:cubicBezTo>
                <a:cubicBezTo>
                  <a:pt x="170716" y="59253"/>
                  <a:pt x="168791" y="59347"/>
                  <a:pt x="167195" y="59159"/>
                </a:cubicBezTo>
                <a:cubicBezTo>
                  <a:pt x="165599" y="58971"/>
                  <a:pt x="164331" y="58220"/>
                  <a:pt x="163392" y="56905"/>
                </a:cubicBezTo>
                <a:cubicBezTo>
                  <a:pt x="162641" y="55403"/>
                  <a:pt x="162641" y="53525"/>
                  <a:pt x="163392" y="51271"/>
                </a:cubicBezTo>
                <a:cubicBezTo>
                  <a:pt x="163580" y="50520"/>
                  <a:pt x="163955" y="50332"/>
                  <a:pt x="164518" y="50708"/>
                </a:cubicBezTo>
                <a:cubicBezTo>
                  <a:pt x="163768" y="50144"/>
                  <a:pt x="162735" y="49252"/>
                  <a:pt x="161420" y="48032"/>
                </a:cubicBezTo>
                <a:cubicBezTo>
                  <a:pt x="160106" y="46811"/>
                  <a:pt x="159166" y="46013"/>
                  <a:pt x="158602" y="45637"/>
                </a:cubicBezTo>
                <a:cubicBezTo>
                  <a:pt x="149963" y="48454"/>
                  <a:pt x="141137" y="52304"/>
                  <a:pt x="132122" y="57187"/>
                </a:cubicBezTo>
                <a:cubicBezTo>
                  <a:pt x="133249" y="57375"/>
                  <a:pt x="134376" y="57281"/>
                  <a:pt x="135503" y="56905"/>
                </a:cubicBezTo>
                <a:cubicBezTo>
                  <a:pt x="136441" y="56530"/>
                  <a:pt x="137662" y="55919"/>
                  <a:pt x="139165" y="55074"/>
                </a:cubicBezTo>
                <a:cubicBezTo>
                  <a:pt x="140667" y="54229"/>
                  <a:pt x="141606" y="53713"/>
                  <a:pt x="141982" y="53525"/>
                </a:cubicBezTo>
                <a:cubicBezTo>
                  <a:pt x="148367" y="50896"/>
                  <a:pt x="152311" y="50238"/>
                  <a:pt x="153813" y="51553"/>
                </a:cubicBezTo>
                <a:lnTo>
                  <a:pt x="155222" y="50144"/>
                </a:lnTo>
                <a:cubicBezTo>
                  <a:pt x="157852" y="53149"/>
                  <a:pt x="159729" y="55497"/>
                  <a:pt x="160856" y="57187"/>
                </a:cubicBezTo>
                <a:cubicBezTo>
                  <a:pt x="159542" y="56436"/>
                  <a:pt x="156725" y="56342"/>
                  <a:pt x="152406" y="56905"/>
                </a:cubicBezTo>
                <a:cubicBezTo>
                  <a:pt x="148649" y="58032"/>
                  <a:pt x="146583" y="59159"/>
                  <a:pt x="146208" y="60286"/>
                </a:cubicBezTo>
                <a:cubicBezTo>
                  <a:pt x="147522" y="62540"/>
                  <a:pt x="147991" y="64230"/>
                  <a:pt x="147616" y="65357"/>
                </a:cubicBezTo>
                <a:cubicBezTo>
                  <a:pt x="146865" y="64793"/>
                  <a:pt x="145785" y="63854"/>
                  <a:pt x="144376" y="62540"/>
                </a:cubicBezTo>
                <a:cubicBezTo>
                  <a:pt x="142968" y="61225"/>
                  <a:pt x="141606" y="60192"/>
                  <a:pt x="140292" y="59441"/>
                </a:cubicBezTo>
                <a:cubicBezTo>
                  <a:pt x="138977" y="58690"/>
                  <a:pt x="137568" y="58220"/>
                  <a:pt x="136066" y="58032"/>
                </a:cubicBezTo>
                <a:cubicBezTo>
                  <a:pt x="133061" y="58032"/>
                  <a:pt x="130995" y="58126"/>
                  <a:pt x="129869" y="58314"/>
                </a:cubicBezTo>
                <a:cubicBezTo>
                  <a:pt x="102449" y="73339"/>
                  <a:pt x="80381" y="94185"/>
                  <a:pt x="63667" y="120854"/>
                </a:cubicBezTo>
                <a:cubicBezTo>
                  <a:pt x="64981" y="122168"/>
                  <a:pt x="66108" y="122920"/>
                  <a:pt x="67047" y="123107"/>
                </a:cubicBezTo>
                <a:cubicBezTo>
                  <a:pt x="67798" y="123295"/>
                  <a:pt x="68268" y="124140"/>
                  <a:pt x="68455" y="125643"/>
                </a:cubicBezTo>
                <a:cubicBezTo>
                  <a:pt x="68643" y="127145"/>
                  <a:pt x="68878" y="128178"/>
                  <a:pt x="69160" y="128742"/>
                </a:cubicBezTo>
                <a:cubicBezTo>
                  <a:pt x="69441" y="129305"/>
                  <a:pt x="70521" y="129023"/>
                  <a:pt x="72399" y="127896"/>
                </a:cubicBezTo>
                <a:cubicBezTo>
                  <a:pt x="74090" y="129399"/>
                  <a:pt x="74371" y="131183"/>
                  <a:pt x="73245" y="133249"/>
                </a:cubicBezTo>
                <a:cubicBezTo>
                  <a:pt x="73432" y="133061"/>
                  <a:pt x="77564" y="135597"/>
                  <a:pt x="85640" y="140855"/>
                </a:cubicBezTo>
                <a:cubicBezTo>
                  <a:pt x="89208" y="144048"/>
                  <a:pt x="91180" y="146020"/>
                  <a:pt x="91556" y="146771"/>
                </a:cubicBezTo>
                <a:cubicBezTo>
                  <a:pt x="92119" y="148837"/>
                  <a:pt x="91180" y="150527"/>
                  <a:pt x="88739" y="151842"/>
                </a:cubicBezTo>
                <a:cubicBezTo>
                  <a:pt x="88551" y="151466"/>
                  <a:pt x="87705" y="150621"/>
                  <a:pt x="86203" y="149306"/>
                </a:cubicBezTo>
                <a:cubicBezTo>
                  <a:pt x="84701" y="147992"/>
                  <a:pt x="83856" y="147616"/>
                  <a:pt x="83668" y="148180"/>
                </a:cubicBezTo>
                <a:cubicBezTo>
                  <a:pt x="83105" y="149119"/>
                  <a:pt x="83151" y="150856"/>
                  <a:pt x="83809" y="153391"/>
                </a:cubicBezTo>
                <a:cubicBezTo>
                  <a:pt x="84466" y="155927"/>
                  <a:pt x="85452" y="157100"/>
                  <a:pt x="86767" y="156913"/>
                </a:cubicBezTo>
                <a:cubicBezTo>
                  <a:pt x="85452" y="156913"/>
                  <a:pt x="84560" y="158415"/>
                  <a:pt x="84091" y="161420"/>
                </a:cubicBezTo>
                <a:cubicBezTo>
                  <a:pt x="83621" y="164425"/>
                  <a:pt x="83387" y="167759"/>
                  <a:pt x="83387" y="171421"/>
                </a:cubicBezTo>
                <a:cubicBezTo>
                  <a:pt x="83387" y="175083"/>
                  <a:pt x="83292" y="177290"/>
                  <a:pt x="83105" y="178041"/>
                </a:cubicBezTo>
                <a:lnTo>
                  <a:pt x="83668" y="178323"/>
                </a:lnTo>
                <a:cubicBezTo>
                  <a:pt x="83105" y="180576"/>
                  <a:pt x="83621" y="183816"/>
                  <a:pt x="85217" y="188042"/>
                </a:cubicBezTo>
                <a:cubicBezTo>
                  <a:pt x="86814" y="192267"/>
                  <a:pt x="88832" y="194099"/>
                  <a:pt x="91274" y="193535"/>
                </a:cubicBezTo>
                <a:cubicBezTo>
                  <a:pt x="88832" y="194099"/>
                  <a:pt x="90711" y="198136"/>
                  <a:pt x="96908" y="205649"/>
                </a:cubicBezTo>
                <a:cubicBezTo>
                  <a:pt x="98035" y="207151"/>
                  <a:pt x="98786" y="207996"/>
                  <a:pt x="99162" y="208184"/>
                </a:cubicBezTo>
                <a:cubicBezTo>
                  <a:pt x="99726" y="208560"/>
                  <a:pt x="100852" y="209264"/>
                  <a:pt x="102542" y="210297"/>
                </a:cubicBezTo>
                <a:cubicBezTo>
                  <a:pt x="104233" y="211330"/>
                  <a:pt x="105642" y="212269"/>
                  <a:pt x="106768" y="213114"/>
                </a:cubicBezTo>
                <a:cubicBezTo>
                  <a:pt x="107895" y="213959"/>
                  <a:pt x="108834" y="214945"/>
                  <a:pt x="109586" y="216072"/>
                </a:cubicBezTo>
                <a:cubicBezTo>
                  <a:pt x="110337" y="217011"/>
                  <a:pt x="111276" y="219124"/>
                  <a:pt x="112402" y="222410"/>
                </a:cubicBezTo>
                <a:cubicBezTo>
                  <a:pt x="113529" y="225697"/>
                  <a:pt x="114844" y="227904"/>
                  <a:pt x="116346" y="229031"/>
                </a:cubicBezTo>
                <a:cubicBezTo>
                  <a:pt x="115971" y="230157"/>
                  <a:pt x="116862" y="232035"/>
                  <a:pt x="119023" y="234665"/>
                </a:cubicBezTo>
                <a:cubicBezTo>
                  <a:pt x="121182" y="237294"/>
                  <a:pt x="122168" y="239454"/>
                  <a:pt x="121981" y="241144"/>
                </a:cubicBezTo>
                <a:cubicBezTo>
                  <a:pt x="121792" y="241144"/>
                  <a:pt x="121558" y="241238"/>
                  <a:pt x="121276" y="241426"/>
                </a:cubicBezTo>
                <a:cubicBezTo>
                  <a:pt x="120995" y="241614"/>
                  <a:pt x="120760" y="241708"/>
                  <a:pt x="120572" y="241708"/>
                </a:cubicBezTo>
                <a:cubicBezTo>
                  <a:pt x="121135" y="243022"/>
                  <a:pt x="122591" y="244337"/>
                  <a:pt x="124939" y="245651"/>
                </a:cubicBezTo>
                <a:cubicBezTo>
                  <a:pt x="127286" y="246966"/>
                  <a:pt x="128742" y="248187"/>
                  <a:pt x="129305" y="249314"/>
                </a:cubicBezTo>
                <a:cubicBezTo>
                  <a:pt x="129492" y="249877"/>
                  <a:pt x="129680" y="250816"/>
                  <a:pt x="129869" y="252131"/>
                </a:cubicBezTo>
                <a:cubicBezTo>
                  <a:pt x="130056" y="253445"/>
                  <a:pt x="130338" y="254478"/>
                  <a:pt x="130714" y="255230"/>
                </a:cubicBezTo>
                <a:cubicBezTo>
                  <a:pt x="131089" y="255981"/>
                  <a:pt x="131841" y="256169"/>
                  <a:pt x="132967" y="255793"/>
                </a:cubicBezTo>
                <a:cubicBezTo>
                  <a:pt x="133343" y="252037"/>
                  <a:pt x="131089" y="246215"/>
                  <a:pt x="126206" y="238327"/>
                </a:cubicBezTo>
                <a:cubicBezTo>
                  <a:pt x="123389" y="233632"/>
                  <a:pt x="121792" y="230909"/>
                  <a:pt x="121417" y="230157"/>
                </a:cubicBezTo>
                <a:cubicBezTo>
                  <a:pt x="120854" y="229218"/>
                  <a:pt x="120337" y="227763"/>
                  <a:pt x="119868" y="225791"/>
                </a:cubicBezTo>
                <a:cubicBezTo>
                  <a:pt x="119398" y="223819"/>
                  <a:pt x="118975" y="222457"/>
                  <a:pt x="118600" y="221706"/>
                </a:cubicBezTo>
                <a:cubicBezTo>
                  <a:pt x="118975" y="221706"/>
                  <a:pt x="119539" y="221847"/>
                  <a:pt x="120290" y="222129"/>
                </a:cubicBezTo>
                <a:cubicBezTo>
                  <a:pt x="121041" y="222410"/>
                  <a:pt x="121840" y="222739"/>
                  <a:pt x="122685" y="223115"/>
                </a:cubicBezTo>
                <a:cubicBezTo>
                  <a:pt x="123530" y="223490"/>
                  <a:pt x="124234" y="223866"/>
                  <a:pt x="124798" y="224241"/>
                </a:cubicBezTo>
                <a:cubicBezTo>
                  <a:pt x="125361" y="224617"/>
                  <a:pt x="125548" y="224899"/>
                  <a:pt x="125361" y="225087"/>
                </a:cubicBezTo>
                <a:cubicBezTo>
                  <a:pt x="124798" y="226401"/>
                  <a:pt x="124985" y="228045"/>
                  <a:pt x="125925" y="230017"/>
                </a:cubicBezTo>
                <a:cubicBezTo>
                  <a:pt x="126863" y="231988"/>
                  <a:pt x="127990" y="233726"/>
                  <a:pt x="129305" y="235228"/>
                </a:cubicBezTo>
                <a:cubicBezTo>
                  <a:pt x="130620" y="236731"/>
                  <a:pt x="132216" y="238515"/>
                  <a:pt x="134094" y="240581"/>
                </a:cubicBezTo>
                <a:cubicBezTo>
                  <a:pt x="135972" y="242647"/>
                  <a:pt x="137099" y="243867"/>
                  <a:pt x="137475" y="244243"/>
                </a:cubicBezTo>
                <a:cubicBezTo>
                  <a:pt x="138602" y="245370"/>
                  <a:pt x="139916" y="247201"/>
                  <a:pt x="141418" y="249736"/>
                </a:cubicBezTo>
                <a:cubicBezTo>
                  <a:pt x="142921" y="252272"/>
                  <a:pt x="142921" y="253539"/>
                  <a:pt x="141418" y="253539"/>
                </a:cubicBezTo>
                <a:cubicBezTo>
                  <a:pt x="143109" y="253539"/>
                  <a:pt x="144987" y="254478"/>
                  <a:pt x="147053" y="256356"/>
                </a:cubicBezTo>
                <a:cubicBezTo>
                  <a:pt x="149119" y="258234"/>
                  <a:pt x="150715" y="260113"/>
                  <a:pt x="151842" y="261991"/>
                </a:cubicBezTo>
                <a:cubicBezTo>
                  <a:pt x="152781" y="263493"/>
                  <a:pt x="153532" y="265935"/>
                  <a:pt x="154095" y="269315"/>
                </a:cubicBezTo>
                <a:cubicBezTo>
                  <a:pt x="154658" y="272696"/>
                  <a:pt x="155128" y="274949"/>
                  <a:pt x="155504" y="276076"/>
                </a:cubicBezTo>
                <a:cubicBezTo>
                  <a:pt x="155880" y="277391"/>
                  <a:pt x="156678" y="278658"/>
                  <a:pt x="157898" y="279879"/>
                </a:cubicBezTo>
                <a:cubicBezTo>
                  <a:pt x="159120" y="281100"/>
                  <a:pt x="160293" y="281992"/>
                  <a:pt x="161420" y="282555"/>
                </a:cubicBezTo>
                <a:cubicBezTo>
                  <a:pt x="162546" y="283119"/>
                  <a:pt x="164050" y="283870"/>
                  <a:pt x="165927" y="284809"/>
                </a:cubicBezTo>
                <a:cubicBezTo>
                  <a:pt x="167805" y="285748"/>
                  <a:pt x="169025" y="286406"/>
                  <a:pt x="169589" y="286781"/>
                </a:cubicBezTo>
                <a:cubicBezTo>
                  <a:pt x="170529" y="287157"/>
                  <a:pt x="172265" y="288143"/>
                  <a:pt x="174801" y="289739"/>
                </a:cubicBezTo>
                <a:cubicBezTo>
                  <a:pt x="177336" y="291335"/>
                  <a:pt x="179356" y="292415"/>
                  <a:pt x="180857" y="292979"/>
                </a:cubicBezTo>
                <a:cubicBezTo>
                  <a:pt x="182736" y="293730"/>
                  <a:pt x="184238" y="294106"/>
                  <a:pt x="185365" y="294106"/>
                </a:cubicBezTo>
                <a:cubicBezTo>
                  <a:pt x="186492" y="294106"/>
                  <a:pt x="187854" y="293871"/>
                  <a:pt x="189450" y="293401"/>
                </a:cubicBezTo>
                <a:cubicBezTo>
                  <a:pt x="191046" y="292932"/>
                  <a:pt x="192314" y="292603"/>
                  <a:pt x="193253" y="292415"/>
                </a:cubicBezTo>
                <a:cubicBezTo>
                  <a:pt x="196070" y="292040"/>
                  <a:pt x="198793" y="293448"/>
                  <a:pt x="201422" y="296641"/>
                </a:cubicBezTo>
                <a:cubicBezTo>
                  <a:pt x="204052" y="299834"/>
                  <a:pt x="206024" y="301806"/>
                  <a:pt x="207338" y="302557"/>
                </a:cubicBezTo>
                <a:cubicBezTo>
                  <a:pt x="214099" y="306125"/>
                  <a:pt x="219265" y="307158"/>
                  <a:pt x="222832" y="305656"/>
                </a:cubicBezTo>
                <a:cubicBezTo>
                  <a:pt x="222457" y="305844"/>
                  <a:pt x="222504" y="306548"/>
                  <a:pt x="222973" y="307769"/>
                </a:cubicBezTo>
                <a:cubicBezTo>
                  <a:pt x="223443" y="308989"/>
                  <a:pt x="224195" y="310445"/>
                  <a:pt x="225227" y="312135"/>
                </a:cubicBezTo>
                <a:cubicBezTo>
                  <a:pt x="226260" y="313825"/>
                  <a:pt x="227105" y="315187"/>
                  <a:pt x="227762" y="316220"/>
                </a:cubicBezTo>
                <a:cubicBezTo>
                  <a:pt x="228420" y="317253"/>
                  <a:pt x="228936" y="318051"/>
                  <a:pt x="229312" y="318614"/>
                </a:cubicBezTo>
                <a:cubicBezTo>
                  <a:pt x="230251" y="319741"/>
                  <a:pt x="231941" y="321150"/>
                  <a:pt x="234383" y="322840"/>
                </a:cubicBezTo>
                <a:cubicBezTo>
                  <a:pt x="236824" y="324530"/>
                  <a:pt x="238515" y="325939"/>
                  <a:pt x="239453" y="327066"/>
                </a:cubicBezTo>
                <a:cubicBezTo>
                  <a:pt x="240580" y="326314"/>
                  <a:pt x="241238" y="325469"/>
                  <a:pt x="241425" y="324530"/>
                </a:cubicBezTo>
                <a:cubicBezTo>
                  <a:pt x="240862" y="326033"/>
                  <a:pt x="241520" y="327911"/>
                  <a:pt x="243397" y="330164"/>
                </a:cubicBezTo>
                <a:cubicBezTo>
                  <a:pt x="245275" y="332418"/>
                  <a:pt x="246966" y="333357"/>
                  <a:pt x="248468" y="332982"/>
                </a:cubicBezTo>
                <a:cubicBezTo>
                  <a:pt x="251098" y="332418"/>
                  <a:pt x="252412" y="329413"/>
                  <a:pt x="252412" y="323967"/>
                </a:cubicBezTo>
                <a:cubicBezTo>
                  <a:pt x="246591" y="326784"/>
                  <a:pt x="241988" y="325094"/>
                  <a:pt x="238608" y="318896"/>
                </a:cubicBezTo>
                <a:cubicBezTo>
                  <a:pt x="238608" y="318708"/>
                  <a:pt x="238374" y="318192"/>
                  <a:pt x="237904" y="317347"/>
                </a:cubicBezTo>
                <a:cubicBezTo>
                  <a:pt x="237435" y="316502"/>
                  <a:pt x="237059" y="315703"/>
                  <a:pt x="236777" y="314952"/>
                </a:cubicBezTo>
                <a:cubicBezTo>
                  <a:pt x="236495" y="314201"/>
                  <a:pt x="236261" y="313403"/>
                  <a:pt x="236073" y="312558"/>
                </a:cubicBezTo>
                <a:cubicBezTo>
                  <a:pt x="235885" y="311713"/>
                  <a:pt x="235885" y="311008"/>
                  <a:pt x="236073" y="310445"/>
                </a:cubicBezTo>
                <a:cubicBezTo>
                  <a:pt x="236261" y="309881"/>
                  <a:pt x="236731" y="309600"/>
                  <a:pt x="237481" y="309600"/>
                </a:cubicBezTo>
                <a:cubicBezTo>
                  <a:pt x="239172" y="309600"/>
                  <a:pt x="240111" y="309271"/>
                  <a:pt x="240298" y="308614"/>
                </a:cubicBezTo>
                <a:cubicBezTo>
                  <a:pt x="240487" y="307956"/>
                  <a:pt x="240298" y="306783"/>
                  <a:pt x="239735" y="305092"/>
                </a:cubicBezTo>
                <a:cubicBezTo>
                  <a:pt x="239172" y="303402"/>
                  <a:pt x="238796" y="302181"/>
                  <a:pt x="238608" y="301430"/>
                </a:cubicBezTo>
                <a:cubicBezTo>
                  <a:pt x="238421" y="299928"/>
                  <a:pt x="237388" y="298050"/>
                  <a:pt x="235509" y="295796"/>
                </a:cubicBezTo>
                <a:cubicBezTo>
                  <a:pt x="233632" y="293542"/>
                  <a:pt x="232505" y="292134"/>
                  <a:pt x="232129" y="291570"/>
                </a:cubicBezTo>
                <a:cubicBezTo>
                  <a:pt x="231190" y="293260"/>
                  <a:pt x="229688" y="294012"/>
                  <a:pt x="227621" y="293824"/>
                </a:cubicBezTo>
                <a:cubicBezTo>
                  <a:pt x="225556" y="293636"/>
                  <a:pt x="224054" y="292791"/>
                  <a:pt x="223114" y="291289"/>
                </a:cubicBezTo>
                <a:cubicBezTo>
                  <a:pt x="223114" y="291476"/>
                  <a:pt x="222973" y="291993"/>
                  <a:pt x="222691" y="292838"/>
                </a:cubicBezTo>
                <a:cubicBezTo>
                  <a:pt x="222410" y="293683"/>
                  <a:pt x="222269" y="294293"/>
                  <a:pt x="222269" y="294669"/>
                </a:cubicBezTo>
                <a:cubicBezTo>
                  <a:pt x="219828" y="294669"/>
                  <a:pt x="218420" y="294575"/>
                  <a:pt x="218043" y="294387"/>
                </a:cubicBezTo>
                <a:cubicBezTo>
                  <a:pt x="218231" y="293824"/>
                  <a:pt x="218466" y="292181"/>
                  <a:pt x="218747" y="289457"/>
                </a:cubicBezTo>
                <a:cubicBezTo>
                  <a:pt x="219029" y="286734"/>
                  <a:pt x="219358" y="284621"/>
                  <a:pt x="219733" y="283119"/>
                </a:cubicBezTo>
                <a:cubicBezTo>
                  <a:pt x="219922" y="282368"/>
                  <a:pt x="220438" y="281241"/>
                  <a:pt x="221283" y="279738"/>
                </a:cubicBezTo>
                <a:cubicBezTo>
                  <a:pt x="222128" y="278236"/>
                  <a:pt x="222832" y="276874"/>
                  <a:pt x="223396" y="275654"/>
                </a:cubicBezTo>
                <a:cubicBezTo>
                  <a:pt x="223959" y="274433"/>
                  <a:pt x="224335" y="273259"/>
                  <a:pt x="224523" y="272132"/>
                </a:cubicBezTo>
                <a:cubicBezTo>
                  <a:pt x="224711" y="271005"/>
                  <a:pt x="224288" y="270113"/>
                  <a:pt x="223255" y="269456"/>
                </a:cubicBezTo>
                <a:cubicBezTo>
                  <a:pt x="222223" y="268799"/>
                  <a:pt x="220579" y="268564"/>
                  <a:pt x="218325" y="268752"/>
                </a:cubicBezTo>
                <a:cubicBezTo>
                  <a:pt x="214758" y="268939"/>
                  <a:pt x="212315" y="270818"/>
                  <a:pt x="211000" y="274386"/>
                </a:cubicBezTo>
                <a:cubicBezTo>
                  <a:pt x="210814" y="274949"/>
                  <a:pt x="210532" y="275935"/>
                  <a:pt x="210156" y="277344"/>
                </a:cubicBezTo>
                <a:cubicBezTo>
                  <a:pt x="209780" y="278752"/>
                  <a:pt x="209310" y="279832"/>
                  <a:pt x="208747" y="280583"/>
                </a:cubicBezTo>
                <a:cubicBezTo>
                  <a:pt x="208184" y="281335"/>
                  <a:pt x="207338" y="281992"/>
                  <a:pt x="206212" y="282555"/>
                </a:cubicBezTo>
                <a:cubicBezTo>
                  <a:pt x="204898" y="283119"/>
                  <a:pt x="202644" y="283307"/>
                  <a:pt x="199450" y="283119"/>
                </a:cubicBezTo>
                <a:cubicBezTo>
                  <a:pt x="196258" y="282931"/>
                  <a:pt x="194004" y="282462"/>
                  <a:pt x="192689" y="281710"/>
                </a:cubicBezTo>
                <a:cubicBezTo>
                  <a:pt x="190249" y="280208"/>
                  <a:pt x="188136" y="277485"/>
                  <a:pt x="186351" y="273541"/>
                </a:cubicBezTo>
                <a:cubicBezTo>
                  <a:pt x="184567" y="269597"/>
                  <a:pt x="183675" y="266122"/>
                  <a:pt x="183675" y="263117"/>
                </a:cubicBezTo>
                <a:cubicBezTo>
                  <a:pt x="183675" y="261239"/>
                  <a:pt x="183910" y="258751"/>
                  <a:pt x="184379" y="255652"/>
                </a:cubicBezTo>
                <a:cubicBezTo>
                  <a:pt x="184849" y="252553"/>
                  <a:pt x="185130" y="250206"/>
                  <a:pt x="185224" y="248609"/>
                </a:cubicBezTo>
                <a:cubicBezTo>
                  <a:pt x="185319" y="247013"/>
                  <a:pt x="184801" y="244712"/>
                  <a:pt x="183675" y="241708"/>
                </a:cubicBezTo>
                <a:cubicBezTo>
                  <a:pt x="184238" y="241332"/>
                  <a:pt x="185083" y="240440"/>
                  <a:pt x="186210" y="239031"/>
                </a:cubicBezTo>
                <a:cubicBezTo>
                  <a:pt x="187337" y="237623"/>
                  <a:pt x="188277" y="236637"/>
                  <a:pt x="189027" y="236073"/>
                </a:cubicBezTo>
                <a:cubicBezTo>
                  <a:pt x="189403" y="235886"/>
                  <a:pt x="189826" y="235745"/>
                  <a:pt x="190295" y="235651"/>
                </a:cubicBezTo>
                <a:cubicBezTo>
                  <a:pt x="190765" y="235557"/>
                  <a:pt x="191188" y="235557"/>
                  <a:pt x="191562" y="235651"/>
                </a:cubicBezTo>
                <a:cubicBezTo>
                  <a:pt x="191939" y="235745"/>
                  <a:pt x="192314" y="235604"/>
                  <a:pt x="192689" y="235228"/>
                </a:cubicBezTo>
                <a:cubicBezTo>
                  <a:pt x="193066" y="234853"/>
                  <a:pt x="193347" y="234289"/>
                  <a:pt x="193534" y="233538"/>
                </a:cubicBezTo>
                <a:cubicBezTo>
                  <a:pt x="193347" y="233350"/>
                  <a:pt x="192971" y="233068"/>
                  <a:pt x="192408" y="232693"/>
                </a:cubicBezTo>
                <a:cubicBezTo>
                  <a:pt x="191844" y="232129"/>
                  <a:pt x="191469" y="231848"/>
                  <a:pt x="191281" y="231848"/>
                </a:cubicBezTo>
                <a:cubicBezTo>
                  <a:pt x="192596" y="232411"/>
                  <a:pt x="195272" y="232270"/>
                  <a:pt x="199310" y="231425"/>
                </a:cubicBezTo>
                <a:cubicBezTo>
                  <a:pt x="203348" y="230580"/>
                  <a:pt x="205930" y="230721"/>
                  <a:pt x="207056" y="231848"/>
                </a:cubicBezTo>
                <a:cubicBezTo>
                  <a:pt x="209874" y="233914"/>
                  <a:pt x="211940" y="233726"/>
                  <a:pt x="213254" y="231284"/>
                </a:cubicBezTo>
                <a:cubicBezTo>
                  <a:pt x="213254" y="231096"/>
                  <a:pt x="213020" y="230204"/>
                  <a:pt x="212550" y="228608"/>
                </a:cubicBezTo>
                <a:cubicBezTo>
                  <a:pt x="212081" y="227012"/>
                  <a:pt x="212034" y="225744"/>
                  <a:pt x="212409" y="224805"/>
                </a:cubicBezTo>
                <a:cubicBezTo>
                  <a:pt x="213349" y="229876"/>
                  <a:pt x="216071" y="230721"/>
                  <a:pt x="220579" y="227340"/>
                </a:cubicBezTo>
                <a:cubicBezTo>
                  <a:pt x="221142" y="227904"/>
                  <a:pt x="222598" y="228373"/>
                  <a:pt x="224945" y="228749"/>
                </a:cubicBezTo>
                <a:cubicBezTo>
                  <a:pt x="227293" y="229124"/>
                  <a:pt x="228936" y="229594"/>
                  <a:pt x="229875" y="230157"/>
                </a:cubicBezTo>
                <a:cubicBezTo>
                  <a:pt x="230439" y="230533"/>
                  <a:pt x="231097" y="231049"/>
                  <a:pt x="231847" y="231707"/>
                </a:cubicBezTo>
                <a:cubicBezTo>
                  <a:pt x="232599" y="232364"/>
                  <a:pt x="233115" y="232787"/>
                  <a:pt x="233397" y="232974"/>
                </a:cubicBezTo>
                <a:cubicBezTo>
                  <a:pt x="233678" y="233162"/>
                  <a:pt x="234148" y="233115"/>
                  <a:pt x="234805" y="232834"/>
                </a:cubicBezTo>
                <a:cubicBezTo>
                  <a:pt x="235463" y="232552"/>
                  <a:pt x="236261" y="231942"/>
                  <a:pt x="237200" y="231003"/>
                </a:cubicBezTo>
                <a:cubicBezTo>
                  <a:pt x="239078" y="233632"/>
                  <a:pt x="240205" y="235886"/>
                  <a:pt x="240580" y="237764"/>
                </a:cubicBezTo>
                <a:cubicBezTo>
                  <a:pt x="242647" y="245276"/>
                  <a:pt x="244431" y="249407"/>
                  <a:pt x="245932" y="250159"/>
                </a:cubicBezTo>
                <a:cubicBezTo>
                  <a:pt x="247247" y="250722"/>
                  <a:pt x="248281" y="250910"/>
                  <a:pt x="249032" y="250722"/>
                </a:cubicBezTo>
                <a:cubicBezTo>
                  <a:pt x="249783" y="250534"/>
                  <a:pt x="250205" y="249642"/>
                  <a:pt x="250299" y="248046"/>
                </a:cubicBezTo>
                <a:cubicBezTo>
                  <a:pt x="250394" y="246450"/>
                  <a:pt x="250394" y="245135"/>
                  <a:pt x="250299" y="244102"/>
                </a:cubicBezTo>
                <a:cubicBezTo>
                  <a:pt x="250205" y="243069"/>
                  <a:pt x="250065" y="241895"/>
                  <a:pt x="249876" y="240581"/>
                </a:cubicBezTo>
                <a:lnTo>
                  <a:pt x="249595" y="238327"/>
                </a:lnTo>
                <a:cubicBezTo>
                  <a:pt x="249595" y="236637"/>
                  <a:pt x="249595" y="234946"/>
                  <a:pt x="249595" y="233256"/>
                </a:cubicBezTo>
                <a:lnTo>
                  <a:pt x="249313" y="231003"/>
                </a:lnTo>
                <a:cubicBezTo>
                  <a:pt x="246496" y="230439"/>
                  <a:pt x="244759" y="229312"/>
                  <a:pt x="244102" y="227622"/>
                </a:cubicBezTo>
                <a:cubicBezTo>
                  <a:pt x="243445" y="225932"/>
                  <a:pt x="243585" y="224194"/>
                  <a:pt x="244524" y="222410"/>
                </a:cubicBezTo>
                <a:cubicBezTo>
                  <a:pt x="245464" y="220626"/>
                  <a:pt x="246872" y="218889"/>
                  <a:pt x="248750" y="217199"/>
                </a:cubicBezTo>
                <a:cubicBezTo>
                  <a:pt x="248938" y="217011"/>
                  <a:pt x="249689" y="216682"/>
                  <a:pt x="251004" y="216213"/>
                </a:cubicBezTo>
                <a:cubicBezTo>
                  <a:pt x="252319" y="215743"/>
                  <a:pt x="253774" y="215133"/>
                  <a:pt x="255370" y="214382"/>
                </a:cubicBezTo>
                <a:cubicBezTo>
                  <a:pt x="256967" y="213630"/>
                  <a:pt x="258141" y="212879"/>
                  <a:pt x="258892" y="212128"/>
                </a:cubicBezTo>
                <a:cubicBezTo>
                  <a:pt x="262835" y="208560"/>
                  <a:pt x="264244" y="205273"/>
                  <a:pt x="263117" y="202268"/>
                </a:cubicBezTo>
                <a:cubicBezTo>
                  <a:pt x="264432" y="202268"/>
                  <a:pt x="265465" y="201423"/>
                  <a:pt x="266215" y="199733"/>
                </a:cubicBezTo>
                <a:cubicBezTo>
                  <a:pt x="266029" y="199733"/>
                  <a:pt x="265559" y="199451"/>
                  <a:pt x="264807" y="198887"/>
                </a:cubicBezTo>
                <a:cubicBezTo>
                  <a:pt x="264057" y="198324"/>
                  <a:pt x="263352" y="197855"/>
                  <a:pt x="262694" y="197479"/>
                </a:cubicBezTo>
                <a:cubicBezTo>
                  <a:pt x="262037" y="197103"/>
                  <a:pt x="261615" y="196915"/>
                  <a:pt x="261427" y="196915"/>
                </a:cubicBezTo>
                <a:cubicBezTo>
                  <a:pt x="263117" y="195976"/>
                  <a:pt x="263305" y="194474"/>
                  <a:pt x="261990" y="192408"/>
                </a:cubicBezTo>
                <a:cubicBezTo>
                  <a:pt x="262930" y="191845"/>
                  <a:pt x="263634" y="190812"/>
                  <a:pt x="264103" y="189309"/>
                </a:cubicBezTo>
                <a:cubicBezTo>
                  <a:pt x="264573" y="187807"/>
                  <a:pt x="265277" y="186868"/>
                  <a:pt x="266215" y="186492"/>
                </a:cubicBezTo>
                <a:cubicBezTo>
                  <a:pt x="267906" y="188746"/>
                  <a:pt x="269878" y="188934"/>
                  <a:pt x="272131" y="187056"/>
                </a:cubicBezTo>
                <a:cubicBezTo>
                  <a:pt x="273446" y="185553"/>
                  <a:pt x="273540" y="184051"/>
                  <a:pt x="272413" y="182548"/>
                </a:cubicBezTo>
                <a:cubicBezTo>
                  <a:pt x="273353" y="181234"/>
                  <a:pt x="275278" y="180248"/>
                  <a:pt x="278189" y="179590"/>
                </a:cubicBezTo>
                <a:cubicBezTo>
                  <a:pt x="281100" y="178933"/>
                  <a:pt x="282837" y="178041"/>
                  <a:pt x="283400" y="176914"/>
                </a:cubicBezTo>
                <a:cubicBezTo>
                  <a:pt x="284715" y="177290"/>
                  <a:pt x="285467" y="177102"/>
                  <a:pt x="285654" y="176351"/>
                </a:cubicBezTo>
                <a:cubicBezTo>
                  <a:pt x="285842" y="175599"/>
                  <a:pt x="285935" y="174473"/>
                  <a:pt x="285935" y="172970"/>
                </a:cubicBezTo>
                <a:cubicBezTo>
                  <a:pt x="285935" y="171468"/>
                  <a:pt x="286217" y="170341"/>
                  <a:pt x="286781" y="169590"/>
                </a:cubicBezTo>
                <a:cubicBezTo>
                  <a:pt x="287532" y="168651"/>
                  <a:pt x="288941" y="167805"/>
                  <a:pt x="291006" y="167054"/>
                </a:cubicBezTo>
                <a:cubicBezTo>
                  <a:pt x="293073" y="166303"/>
                  <a:pt x="294293" y="165834"/>
                  <a:pt x="294668" y="165646"/>
                </a:cubicBezTo>
                <a:lnTo>
                  <a:pt x="299458" y="162547"/>
                </a:lnTo>
                <a:cubicBezTo>
                  <a:pt x="300021" y="161796"/>
                  <a:pt x="300021" y="161420"/>
                  <a:pt x="299458" y="161420"/>
                </a:cubicBezTo>
                <a:cubicBezTo>
                  <a:pt x="302838" y="161796"/>
                  <a:pt x="305750" y="160763"/>
                  <a:pt x="308191" y="158321"/>
                </a:cubicBezTo>
                <a:cubicBezTo>
                  <a:pt x="310069" y="156255"/>
                  <a:pt x="309506" y="154377"/>
                  <a:pt x="306500" y="152687"/>
                </a:cubicBezTo>
                <a:cubicBezTo>
                  <a:pt x="307064" y="151560"/>
                  <a:pt x="306782" y="150668"/>
                  <a:pt x="305655" y="150011"/>
                </a:cubicBezTo>
                <a:cubicBezTo>
                  <a:pt x="304528" y="149353"/>
                  <a:pt x="303120" y="148837"/>
                  <a:pt x="301430" y="148461"/>
                </a:cubicBezTo>
                <a:cubicBezTo>
                  <a:pt x="301993" y="148274"/>
                  <a:pt x="303074" y="148227"/>
                  <a:pt x="304669" y="148320"/>
                </a:cubicBezTo>
                <a:cubicBezTo>
                  <a:pt x="306266" y="148414"/>
                  <a:pt x="307252" y="148274"/>
                  <a:pt x="307627" y="147898"/>
                </a:cubicBezTo>
                <a:cubicBezTo>
                  <a:pt x="310444" y="146020"/>
                  <a:pt x="309787" y="144517"/>
                  <a:pt x="305655" y="143391"/>
                </a:cubicBezTo>
                <a:cubicBezTo>
                  <a:pt x="302463" y="142452"/>
                  <a:pt x="298425" y="143578"/>
                  <a:pt x="293542" y="146771"/>
                </a:cubicBezTo>
                <a:cubicBezTo>
                  <a:pt x="293166" y="146959"/>
                  <a:pt x="292274" y="147851"/>
                  <a:pt x="290865" y="149447"/>
                </a:cubicBezTo>
                <a:cubicBezTo>
                  <a:pt x="289457" y="151044"/>
                  <a:pt x="288189" y="151936"/>
                  <a:pt x="287062" y="152124"/>
                </a:cubicBezTo>
                <a:cubicBezTo>
                  <a:pt x="287439" y="152124"/>
                  <a:pt x="287861" y="151654"/>
                  <a:pt x="288330" y="150715"/>
                </a:cubicBezTo>
                <a:cubicBezTo>
                  <a:pt x="288800" y="149776"/>
                  <a:pt x="289270" y="148743"/>
                  <a:pt x="289738" y="147616"/>
                </a:cubicBezTo>
                <a:cubicBezTo>
                  <a:pt x="290208" y="146489"/>
                  <a:pt x="290537" y="145832"/>
                  <a:pt x="290724" y="145644"/>
                </a:cubicBezTo>
                <a:cubicBezTo>
                  <a:pt x="291851" y="144330"/>
                  <a:pt x="293918" y="142921"/>
                  <a:pt x="296922" y="141419"/>
                </a:cubicBezTo>
                <a:cubicBezTo>
                  <a:pt x="299552" y="140292"/>
                  <a:pt x="304435" y="139165"/>
                  <a:pt x="311571" y="138038"/>
                </a:cubicBezTo>
                <a:cubicBezTo>
                  <a:pt x="317957" y="136536"/>
                  <a:pt x="322746" y="137569"/>
                  <a:pt x="325939" y="141137"/>
                </a:cubicBezTo>
                <a:cubicBezTo>
                  <a:pt x="325563" y="140761"/>
                  <a:pt x="326455" y="139541"/>
                  <a:pt x="328615" y="137475"/>
                </a:cubicBezTo>
                <a:cubicBezTo>
                  <a:pt x="330775" y="135409"/>
                  <a:pt x="332136" y="134282"/>
                  <a:pt x="332699" y="134094"/>
                </a:cubicBezTo>
                <a:cubicBezTo>
                  <a:pt x="333263" y="133718"/>
                  <a:pt x="334671" y="133296"/>
                  <a:pt x="336925" y="132826"/>
                </a:cubicBezTo>
                <a:cubicBezTo>
                  <a:pt x="339178" y="132357"/>
                  <a:pt x="340587" y="131653"/>
                  <a:pt x="341150" y="130714"/>
                </a:cubicBezTo>
                <a:lnTo>
                  <a:pt x="341714" y="124516"/>
                </a:lnTo>
                <a:cubicBezTo>
                  <a:pt x="339460" y="124704"/>
                  <a:pt x="337818" y="124046"/>
                  <a:pt x="336784" y="122544"/>
                </a:cubicBezTo>
                <a:cubicBezTo>
                  <a:pt x="335752" y="121041"/>
                  <a:pt x="335142" y="119070"/>
                  <a:pt x="334953" y="116628"/>
                </a:cubicBezTo>
                <a:cubicBezTo>
                  <a:pt x="334953" y="117004"/>
                  <a:pt x="334390" y="117755"/>
                  <a:pt x="333263" y="118882"/>
                </a:cubicBezTo>
                <a:cubicBezTo>
                  <a:pt x="333263" y="117567"/>
                  <a:pt x="332840" y="116816"/>
                  <a:pt x="331995" y="116628"/>
                </a:cubicBezTo>
                <a:cubicBezTo>
                  <a:pt x="331150" y="116440"/>
                  <a:pt x="330070" y="116534"/>
                  <a:pt x="328755" y="116910"/>
                </a:cubicBezTo>
                <a:cubicBezTo>
                  <a:pt x="327441" y="117285"/>
                  <a:pt x="326596" y="117379"/>
                  <a:pt x="326220" y="117191"/>
                </a:cubicBezTo>
                <a:cubicBezTo>
                  <a:pt x="324343" y="116628"/>
                  <a:pt x="322934" y="115924"/>
                  <a:pt x="321995" y="115079"/>
                </a:cubicBezTo>
                <a:cubicBezTo>
                  <a:pt x="321056" y="114233"/>
                  <a:pt x="320304" y="112684"/>
                  <a:pt x="319741" y="110431"/>
                </a:cubicBezTo>
                <a:cubicBezTo>
                  <a:pt x="319177" y="108177"/>
                  <a:pt x="318802" y="106768"/>
                  <a:pt x="318614" y="106205"/>
                </a:cubicBezTo>
                <a:cubicBezTo>
                  <a:pt x="318238" y="105266"/>
                  <a:pt x="317346" y="104280"/>
                  <a:pt x="315937" y="103247"/>
                </a:cubicBezTo>
                <a:cubicBezTo>
                  <a:pt x="314529" y="102214"/>
                  <a:pt x="313638" y="101228"/>
                  <a:pt x="313261" y="100289"/>
                </a:cubicBezTo>
                <a:cubicBezTo>
                  <a:pt x="313074" y="99913"/>
                  <a:pt x="312839" y="99397"/>
                  <a:pt x="312557" y="98740"/>
                </a:cubicBezTo>
                <a:cubicBezTo>
                  <a:pt x="312275" y="98082"/>
                  <a:pt x="311994" y="97472"/>
                  <a:pt x="311712" y="96908"/>
                </a:cubicBezTo>
                <a:cubicBezTo>
                  <a:pt x="311430" y="96345"/>
                  <a:pt x="311055" y="95828"/>
                  <a:pt x="310585" y="95359"/>
                </a:cubicBezTo>
                <a:cubicBezTo>
                  <a:pt x="310116" y="94889"/>
                  <a:pt x="309599" y="94655"/>
                  <a:pt x="309036" y="94655"/>
                </a:cubicBezTo>
                <a:cubicBezTo>
                  <a:pt x="308472" y="94655"/>
                  <a:pt x="307815" y="95124"/>
                  <a:pt x="307064" y="96063"/>
                </a:cubicBezTo>
                <a:cubicBezTo>
                  <a:pt x="306313" y="97002"/>
                  <a:pt x="305609" y="97941"/>
                  <a:pt x="304951" y="98880"/>
                </a:cubicBezTo>
                <a:cubicBezTo>
                  <a:pt x="304294" y="99819"/>
                  <a:pt x="303871" y="100289"/>
                  <a:pt x="303683" y="100289"/>
                </a:cubicBezTo>
                <a:cubicBezTo>
                  <a:pt x="303120" y="99913"/>
                  <a:pt x="302556" y="99772"/>
                  <a:pt x="301993" y="99866"/>
                </a:cubicBezTo>
                <a:cubicBezTo>
                  <a:pt x="301430" y="99960"/>
                  <a:pt x="301007" y="100054"/>
                  <a:pt x="300725" y="100148"/>
                </a:cubicBezTo>
                <a:cubicBezTo>
                  <a:pt x="300444" y="100242"/>
                  <a:pt x="300021" y="100524"/>
                  <a:pt x="299458" y="100993"/>
                </a:cubicBezTo>
                <a:cubicBezTo>
                  <a:pt x="298894" y="101463"/>
                  <a:pt x="298425" y="101791"/>
                  <a:pt x="298049" y="101979"/>
                </a:cubicBezTo>
                <a:cubicBezTo>
                  <a:pt x="297486" y="102355"/>
                  <a:pt x="296688" y="102637"/>
                  <a:pt x="295654" y="102824"/>
                </a:cubicBezTo>
                <a:cubicBezTo>
                  <a:pt x="294622" y="103012"/>
                  <a:pt x="293823" y="103200"/>
                  <a:pt x="293260" y="103388"/>
                </a:cubicBezTo>
                <a:cubicBezTo>
                  <a:pt x="296077" y="102449"/>
                  <a:pt x="295983" y="101416"/>
                  <a:pt x="292978" y="100289"/>
                </a:cubicBezTo>
                <a:cubicBezTo>
                  <a:pt x="291101" y="99538"/>
                  <a:pt x="289598" y="99256"/>
                  <a:pt x="288471" y="99444"/>
                </a:cubicBezTo>
                <a:cubicBezTo>
                  <a:pt x="290161" y="98693"/>
                  <a:pt x="290865" y="97566"/>
                  <a:pt x="290584" y="96063"/>
                </a:cubicBezTo>
                <a:cubicBezTo>
                  <a:pt x="290302" y="94561"/>
                  <a:pt x="289504" y="93246"/>
                  <a:pt x="288189" y="92119"/>
                </a:cubicBezTo>
                <a:lnTo>
                  <a:pt x="289598" y="92119"/>
                </a:lnTo>
                <a:cubicBezTo>
                  <a:pt x="289411" y="91368"/>
                  <a:pt x="288612" y="90570"/>
                  <a:pt x="287203" y="89725"/>
                </a:cubicBezTo>
                <a:cubicBezTo>
                  <a:pt x="285795" y="88880"/>
                  <a:pt x="284152" y="88081"/>
                  <a:pt x="282273" y="87330"/>
                </a:cubicBezTo>
                <a:cubicBezTo>
                  <a:pt x="280396" y="86579"/>
                  <a:pt x="279175" y="86016"/>
                  <a:pt x="278611" y="85640"/>
                </a:cubicBezTo>
                <a:cubicBezTo>
                  <a:pt x="277109" y="84701"/>
                  <a:pt x="273917" y="83809"/>
                  <a:pt x="269033" y="82964"/>
                </a:cubicBezTo>
                <a:cubicBezTo>
                  <a:pt x="264151" y="82119"/>
                  <a:pt x="261051" y="82072"/>
                  <a:pt x="259736" y="82823"/>
                </a:cubicBezTo>
                <a:cubicBezTo>
                  <a:pt x="258798" y="83950"/>
                  <a:pt x="258375" y="84936"/>
                  <a:pt x="258469" y="85781"/>
                </a:cubicBezTo>
                <a:cubicBezTo>
                  <a:pt x="258563" y="86626"/>
                  <a:pt x="258939" y="87941"/>
                  <a:pt x="259596" y="89725"/>
                </a:cubicBezTo>
                <a:cubicBezTo>
                  <a:pt x="260254" y="91509"/>
                  <a:pt x="260582" y="92683"/>
                  <a:pt x="260582" y="93246"/>
                </a:cubicBezTo>
                <a:cubicBezTo>
                  <a:pt x="260770" y="94373"/>
                  <a:pt x="260254" y="95594"/>
                  <a:pt x="259032" y="96908"/>
                </a:cubicBezTo>
                <a:cubicBezTo>
                  <a:pt x="257812" y="98223"/>
                  <a:pt x="257201" y="99350"/>
                  <a:pt x="257201" y="100289"/>
                </a:cubicBezTo>
                <a:cubicBezTo>
                  <a:pt x="257201" y="101604"/>
                  <a:pt x="258516" y="103059"/>
                  <a:pt x="261145" y="104655"/>
                </a:cubicBezTo>
                <a:cubicBezTo>
                  <a:pt x="263775" y="106252"/>
                  <a:pt x="264714" y="108271"/>
                  <a:pt x="263962" y="110712"/>
                </a:cubicBezTo>
                <a:cubicBezTo>
                  <a:pt x="263399" y="112215"/>
                  <a:pt x="261897" y="113717"/>
                  <a:pt x="259455" y="115219"/>
                </a:cubicBezTo>
                <a:cubicBezTo>
                  <a:pt x="257014" y="116722"/>
                  <a:pt x="255511" y="117849"/>
                  <a:pt x="254948" y="118600"/>
                </a:cubicBezTo>
                <a:cubicBezTo>
                  <a:pt x="254009" y="120102"/>
                  <a:pt x="253868" y="121840"/>
                  <a:pt x="254525" y="123812"/>
                </a:cubicBezTo>
                <a:cubicBezTo>
                  <a:pt x="255183" y="125784"/>
                  <a:pt x="256169" y="127333"/>
                  <a:pt x="257483" y="128460"/>
                </a:cubicBezTo>
                <a:cubicBezTo>
                  <a:pt x="257859" y="128835"/>
                  <a:pt x="258000" y="129211"/>
                  <a:pt x="257906" y="129587"/>
                </a:cubicBezTo>
                <a:cubicBezTo>
                  <a:pt x="257812" y="129962"/>
                  <a:pt x="257483" y="130385"/>
                  <a:pt x="256920" y="130854"/>
                </a:cubicBezTo>
                <a:cubicBezTo>
                  <a:pt x="256356" y="131324"/>
                  <a:pt x="255840" y="131700"/>
                  <a:pt x="255370" y="131981"/>
                </a:cubicBezTo>
                <a:cubicBezTo>
                  <a:pt x="254901" y="132263"/>
                  <a:pt x="254291" y="132592"/>
                  <a:pt x="253539" y="132967"/>
                </a:cubicBezTo>
                <a:lnTo>
                  <a:pt x="252694" y="133531"/>
                </a:lnTo>
                <a:cubicBezTo>
                  <a:pt x="250628" y="134470"/>
                  <a:pt x="248703" y="133906"/>
                  <a:pt x="246918" y="131840"/>
                </a:cubicBezTo>
                <a:cubicBezTo>
                  <a:pt x="245135" y="129775"/>
                  <a:pt x="243867" y="127333"/>
                  <a:pt x="243116" y="124516"/>
                </a:cubicBezTo>
                <a:cubicBezTo>
                  <a:pt x="241801" y="119821"/>
                  <a:pt x="240298" y="117004"/>
                  <a:pt x="238608" y="116065"/>
                </a:cubicBezTo>
                <a:cubicBezTo>
                  <a:pt x="234289" y="114562"/>
                  <a:pt x="231565" y="114656"/>
                  <a:pt x="230439" y="116346"/>
                </a:cubicBezTo>
                <a:cubicBezTo>
                  <a:pt x="229500" y="113905"/>
                  <a:pt x="225649" y="111463"/>
                  <a:pt x="218888" y="109022"/>
                </a:cubicBezTo>
                <a:cubicBezTo>
                  <a:pt x="214194" y="107332"/>
                  <a:pt x="208747" y="106956"/>
                  <a:pt x="202549" y="107895"/>
                </a:cubicBezTo>
                <a:cubicBezTo>
                  <a:pt x="203676" y="107707"/>
                  <a:pt x="203676" y="106299"/>
                  <a:pt x="202549" y="103669"/>
                </a:cubicBezTo>
                <a:cubicBezTo>
                  <a:pt x="201235" y="100852"/>
                  <a:pt x="199450" y="99725"/>
                  <a:pt x="197196" y="100289"/>
                </a:cubicBezTo>
                <a:cubicBezTo>
                  <a:pt x="197760" y="99162"/>
                  <a:pt x="198137" y="97519"/>
                  <a:pt x="198324" y="95359"/>
                </a:cubicBezTo>
                <a:cubicBezTo>
                  <a:pt x="198511" y="93199"/>
                  <a:pt x="198605" y="91931"/>
                  <a:pt x="198605" y="91556"/>
                </a:cubicBezTo>
                <a:cubicBezTo>
                  <a:pt x="199168" y="89114"/>
                  <a:pt x="200296" y="86955"/>
                  <a:pt x="201986" y="85077"/>
                </a:cubicBezTo>
                <a:cubicBezTo>
                  <a:pt x="202174" y="84889"/>
                  <a:pt x="202831" y="84091"/>
                  <a:pt x="203958" y="82682"/>
                </a:cubicBezTo>
                <a:cubicBezTo>
                  <a:pt x="205084" y="81273"/>
                  <a:pt x="205977" y="80006"/>
                  <a:pt x="206634" y="78879"/>
                </a:cubicBezTo>
                <a:cubicBezTo>
                  <a:pt x="207292" y="77752"/>
                  <a:pt x="207338" y="77189"/>
                  <a:pt x="206775" y="77189"/>
                </a:cubicBezTo>
                <a:cubicBezTo>
                  <a:pt x="213349" y="77940"/>
                  <a:pt x="218043" y="76907"/>
                  <a:pt x="220860" y="74090"/>
                </a:cubicBezTo>
                <a:cubicBezTo>
                  <a:pt x="221800" y="73151"/>
                  <a:pt x="222880" y="71554"/>
                  <a:pt x="224100" y="69301"/>
                </a:cubicBezTo>
                <a:cubicBezTo>
                  <a:pt x="225321" y="67047"/>
                  <a:pt x="226307" y="65451"/>
                  <a:pt x="227058" y="64512"/>
                </a:cubicBezTo>
                <a:cubicBezTo>
                  <a:pt x="228748" y="63385"/>
                  <a:pt x="230063" y="62868"/>
                  <a:pt x="231002" y="62962"/>
                </a:cubicBezTo>
                <a:cubicBezTo>
                  <a:pt x="231941" y="63056"/>
                  <a:pt x="233303" y="63573"/>
                  <a:pt x="235087" y="64512"/>
                </a:cubicBezTo>
                <a:cubicBezTo>
                  <a:pt x="236871" y="65451"/>
                  <a:pt x="238233" y="65920"/>
                  <a:pt x="239172" y="65920"/>
                </a:cubicBezTo>
                <a:cubicBezTo>
                  <a:pt x="241801" y="66108"/>
                  <a:pt x="243256" y="65075"/>
                  <a:pt x="243538" y="62821"/>
                </a:cubicBezTo>
                <a:cubicBezTo>
                  <a:pt x="243820" y="60568"/>
                  <a:pt x="243116" y="58690"/>
                  <a:pt x="241425" y="57187"/>
                </a:cubicBezTo>
                <a:cubicBezTo>
                  <a:pt x="243679" y="57375"/>
                  <a:pt x="243960" y="55779"/>
                  <a:pt x="242270" y="52398"/>
                </a:cubicBezTo>
                <a:cubicBezTo>
                  <a:pt x="241332" y="51083"/>
                  <a:pt x="240580" y="50238"/>
                  <a:pt x="240017" y="49863"/>
                </a:cubicBezTo>
                <a:cubicBezTo>
                  <a:pt x="237763" y="49111"/>
                  <a:pt x="235228" y="49581"/>
                  <a:pt x="232411" y="51271"/>
                </a:cubicBezTo>
                <a:cubicBezTo>
                  <a:pt x="230908" y="52022"/>
                  <a:pt x="231097" y="52774"/>
                  <a:pt x="232974" y="53525"/>
                </a:cubicBezTo>
                <a:cubicBezTo>
                  <a:pt x="232787" y="53337"/>
                  <a:pt x="231894" y="54323"/>
                  <a:pt x="230298" y="56483"/>
                </a:cubicBezTo>
                <a:cubicBezTo>
                  <a:pt x="228702" y="58643"/>
                  <a:pt x="227153" y="60286"/>
                  <a:pt x="225649" y="61413"/>
                </a:cubicBezTo>
                <a:cubicBezTo>
                  <a:pt x="224147" y="62540"/>
                  <a:pt x="222645" y="62070"/>
                  <a:pt x="221142" y="60004"/>
                </a:cubicBezTo>
                <a:cubicBezTo>
                  <a:pt x="220955" y="59816"/>
                  <a:pt x="220438" y="58549"/>
                  <a:pt x="219593" y="56201"/>
                </a:cubicBezTo>
                <a:cubicBezTo>
                  <a:pt x="218747" y="53854"/>
                  <a:pt x="217856" y="52586"/>
                  <a:pt x="216916" y="52398"/>
                </a:cubicBezTo>
                <a:cubicBezTo>
                  <a:pt x="215415" y="52398"/>
                  <a:pt x="213912" y="53807"/>
                  <a:pt x="212409" y="56624"/>
                </a:cubicBezTo>
                <a:cubicBezTo>
                  <a:pt x="212972" y="55121"/>
                  <a:pt x="211940" y="53713"/>
                  <a:pt x="209310" y="52398"/>
                </a:cubicBezTo>
                <a:cubicBezTo>
                  <a:pt x="206681" y="51083"/>
                  <a:pt x="204427" y="50332"/>
                  <a:pt x="202549" y="50144"/>
                </a:cubicBezTo>
                <a:cubicBezTo>
                  <a:pt x="206118" y="47891"/>
                  <a:pt x="205366" y="45355"/>
                  <a:pt x="200296" y="42538"/>
                </a:cubicBezTo>
                <a:cubicBezTo>
                  <a:pt x="198982" y="41787"/>
                  <a:pt x="197056" y="41317"/>
                  <a:pt x="194520" y="41130"/>
                </a:cubicBezTo>
                <a:close/>
                <a:moveTo>
                  <a:pt x="279879" y="312558"/>
                </a:moveTo>
                <a:cubicBezTo>
                  <a:pt x="278470" y="312839"/>
                  <a:pt x="277343" y="313262"/>
                  <a:pt x="276498" y="313825"/>
                </a:cubicBezTo>
                <a:cubicBezTo>
                  <a:pt x="275653" y="314389"/>
                  <a:pt x="274574" y="315187"/>
                  <a:pt x="273259" y="316220"/>
                </a:cubicBezTo>
                <a:cubicBezTo>
                  <a:pt x="271945" y="317253"/>
                  <a:pt x="271099" y="317863"/>
                  <a:pt x="270723" y="318051"/>
                </a:cubicBezTo>
                <a:cubicBezTo>
                  <a:pt x="270348" y="318239"/>
                  <a:pt x="269550" y="318755"/>
                  <a:pt x="268329" y="319600"/>
                </a:cubicBezTo>
                <a:cubicBezTo>
                  <a:pt x="267108" y="320445"/>
                  <a:pt x="266310" y="321150"/>
                  <a:pt x="265934" y="321713"/>
                </a:cubicBezTo>
                <a:cubicBezTo>
                  <a:pt x="265371" y="322465"/>
                  <a:pt x="264807" y="323591"/>
                  <a:pt x="264244" y="325094"/>
                </a:cubicBezTo>
                <a:cubicBezTo>
                  <a:pt x="263680" y="326596"/>
                  <a:pt x="263212" y="327629"/>
                  <a:pt x="262835" y="328193"/>
                </a:cubicBezTo>
                <a:cubicBezTo>
                  <a:pt x="262460" y="327441"/>
                  <a:pt x="261380" y="326831"/>
                  <a:pt x="259596" y="326362"/>
                </a:cubicBezTo>
                <a:cubicBezTo>
                  <a:pt x="257812" y="325892"/>
                  <a:pt x="256920" y="325376"/>
                  <a:pt x="256920" y="324812"/>
                </a:cubicBezTo>
                <a:cubicBezTo>
                  <a:pt x="257296" y="326690"/>
                  <a:pt x="257671" y="329977"/>
                  <a:pt x="258046" y="334672"/>
                </a:cubicBezTo>
                <a:cubicBezTo>
                  <a:pt x="258422" y="339367"/>
                  <a:pt x="258892" y="342935"/>
                  <a:pt x="259455" y="345377"/>
                </a:cubicBezTo>
                <a:cubicBezTo>
                  <a:pt x="260770" y="351199"/>
                  <a:pt x="259643" y="355706"/>
                  <a:pt x="256074" y="358899"/>
                </a:cubicBezTo>
                <a:cubicBezTo>
                  <a:pt x="251004" y="363594"/>
                  <a:pt x="248281" y="367350"/>
                  <a:pt x="247904" y="370167"/>
                </a:cubicBezTo>
                <a:cubicBezTo>
                  <a:pt x="247154" y="374299"/>
                  <a:pt x="248281" y="376741"/>
                  <a:pt x="251285" y="377492"/>
                </a:cubicBezTo>
                <a:cubicBezTo>
                  <a:pt x="251285" y="378807"/>
                  <a:pt x="250534" y="380732"/>
                  <a:pt x="249032" y="383267"/>
                </a:cubicBezTo>
                <a:cubicBezTo>
                  <a:pt x="247529" y="385802"/>
                  <a:pt x="246872" y="387821"/>
                  <a:pt x="247060" y="389324"/>
                </a:cubicBezTo>
                <a:cubicBezTo>
                  <a:pt x="247060" y="390451"/>
                  <a:pt x="247247" y="391953"/>
                  <a:pt x="247623" y="393831"/>
                </a:cubicBezTo>
                <a:cubicBezTo>
                  <a:pt x="286312" y="387070"/>
                  <a:pt x="319272" y="369322"/>
                  <a:pt x="346503" y="340588"/>
                </a:cubicBezTo>
                <a:cubicBezTo>
                  <a:pt x="345940" y="340024"/>
                  <a:pt x="344767" y="339602"/>
                  <a:pt x="342982" y="339320"/>
                </a:cubicBezTo>
                <a:cubicBezTo>
                  <a:pt x="341198" y="339038"/>
                  <a:pt x="340024" y="338710"/>
                  <a:pt x="339460" y="338334"/>
                </a:cubicBezTo>
                <a:cubicBezTo>
                  <a:pt x="336080" y="337019"/>
                  <a:pt x="333826" y="336268"/>
                  <a:pt x="332699" y="336080"/>
                </a:cubicBezTo>
                <a:cubicBezTo>
                  <a:pt x="332888" y="334766"/>
                  <a:pt x="332653" y="333545"/>
                  <a:pt x="331995" y="332418"/>
                </a:cubicBezTo>
                <a:cubicBezTo>
                  <a:pt x="331338" y="331291"/>
                  <a:pt x="330587" y="330446"/>
                  <a:pt x="329741" y="329883"/>
                </a:cubicBezTo>
                <a:cubicBezTo>
                  <a:pt x="328897" y="329319"/>
                  <a:pt x="327723" y="328568"/>
                  <a:pt x="326220" y="327629"/>
                </a:cubicBezTo>
                <a:cubicBezTo>
                  <a:pt x="324718" y="326690"/>
                  <a:pt x="323685" y="326033"/>
                  <a:pt x="323121" y="325657"/>
                </a:cubicBezTo>
                <a:cubicBezTo>
                  <a:pt x="322746" y="325281"/>
                  <a:pt x="322089" y="324718"/>
                  <a:pt x="321149" y="323967"/>
                </a:cubicBezTo>
                <a:cubicBezTo>
                  <a:pt x="320210" y="323216"/>
                  <a:pt x="319554" y="322699"/>
                  <a:pt x="319177" y="322418"/>
                </a:cubicBezTo>
                <a:cubicBezTo>
                  <a:pt x="318802" y="322136"/>
                  <a:pt x="318098" y="321713"/>
                  <a:pt x="317065" y="321150"/>
                </a:cubicBezTo>
                <a:cubicBezTo>
                  <a:pt x="316032" y="320586"/>
                  <a:pt x="315233" y="320399"/>
                  <a:pt x="314670" y="320586"/>
                </a:cubicBezTo>
                <a:cubicBezTo>
                  <a:pt x="314107" y="320774"/>
                  <a:pt x="313168" y="320868"/>
                  <a:pt x="311853" y="320868"/>
                </a:cubicBezTo>
                <a:lnTo>
                  <a:pt x="311008" y="321150"/>
                </a:lnTo>
                <a:cubicBezTo>
                  <a:pt x="310444" y="321338"/>
                  <a:pt x="309928" y="321572"/>
                  <a:pt x="309458" y="321854"/>
                </a:cubicBezTo>
                <a:cubicBezTo>
                  <a:pt x="308990" y="322136"/>
                  <a:pt x="308472" y="322418"/>
                  <a:pt x="307909" y="322699"/>
                </a:cubicBezTo>
                <a:cubicBezTo>
                  <a:pt x="307346" y="322981"/>
                  <a:pt x="306970" y="323263"/>
                  <a:pt x="306782" y="323544"/>
                </a:cubicBezTo>
                <a:cubicBezTo>
                  <a:pt x="306595" y="323826"/>
                  <a:pt x="306595" y="324061"/>
                  <a:pt x="306782" y="324249"/>
                </a:cubicBezTo>
                <a:cubicBezTo>
                  <a:pt x="302838" y="321056"/>
                  <a:pt x="299458" y="318990"/>
                  <a:pt x="296640" y="318051"/>
                </a:cubicBezTo>
                <a:cubicBezTo>
                  <a:pt x="295702" y="317863"/>
                  <a:pt x="294668" y="317347"/>
                  <a:pt x="293542" y="316502"/>
                </a:cubicBezTo>
                <a:cubicBezTo>
                  <a:pt x="292415" y="315657"/>
                  <a:pt x="291429" y="314999"/>
                  <a:pt x="290584" y="314530"/>
                </a:cubicBezTo>
                <a:cubicBezTo>
                  <a:pt x="289738" y="314060"/>
                  <a:pt x="288800" y="313919"/>
                  <a:pt x="287767" y="314107"/>
                </a:cubicBezTo>
                <a:cubicBezTo>
                  <a:pt x="286735" y="314295"/>
                  <a:pt x="285654" y="314952"/>
                  <a:pt x="284527" y="316079"/>
                </a:cubicBezTo>
                <a:cubicBezTo>
                  <a:pt x="283588" y="317018"/>
                  <a:pt x="283025" y="318427"/>
                  <a:pt x="282837" y="320305"/>
                </a:cubicBezTo>
                <a:cubicBezTo>
                  <a:pt x="282649" y="322183"/>
                  <a:pt x="282462" y="323404"/>
                  <a:pt x="282273" y="323967"/>
                </a:cubicBezTo>
                <a:cubicBezTo>
                  <a:pt x="280959" y="323028"/>
                  <a:pt x="280959" y="321384"/>
                  <a:pt x="282273" y="319037"/>
                </a:cubicBezTo>
                <a:cubicBezTo>
                  <a:pt x="283588" y="316689"/>
                  <a:pt x="283777" y="314952"/>
                  <a:pt x="282837" y="313825"/>
                </a:cubicBezTo>
                <a:cubicBezTo>
                  <a:pt x="282273" y="312699"/>
                  <a:pt x="281287" y="312276"/>
                  <a:pt x="279879" y="312558"/>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8" name="Freeform 311">
            <a:extLst>
              <a:ext uri="{FF2B5EF4-FFF2-40B4-BE49-F238E27FC236}">
                <a16:creationId xmlns:a16="http://schemas.microsoft.com/office/drawing/2014/main" id="{2D64D942-FCBA-48EB-AD37-B85D56CF765D}"/>
              </a:ext>
            </a:extLst>
          </p:cNvPr>
          <p:cNvSpPr/>
          <p:nvPr/>
        </p:nvSpPr>
        <p:spPr>
          <a:xfrm>
            <a:off x="783880" y="1923942"/>
            <a:ext cx="540792" cy="468550"/>
          </a:xfrm>
          <a:custGeom>
            <a:avLst/>
            <a:gdLst/>
            <a:ahLst/>
            <a:cxnLst/>
            <a:rect l="l" t="t" r="r" b="b"/>
            <a:pathLst>
              <a:path w="540884" h="468766">
                <a:moveTo>
                  <a:pt x="45073" y="0"/>
                </a:moveTo>
                <a:lnTo>
                  <a:pt x="495810" y="0"/>
                </a:lnTo>
                <a:cubicBezTo>
                  <a:pt x="508206" y="0"/>
                  <a:pt x="518816" y="4413"/>
                  <a:pt x="527643" y="13241"/>
                </a:cubicBezTo>
                <a:cubicBezTo>
                  <a:pt x="536471" y="22067"/>
                  <a:pt x="540884" y="32678"/>
                  <a:pt x="540884" y="45074"/>
                </a:cubicBezTo>
                <a:lnTo>
                  <a:pt x="540884" y="351575"/>
                </a:lnTo>
                <a:cubicBezTo>
                  <a:pt x="540884" y="363970"/>
                  <a:pt x="536471" y="374581"/>
                  <a:pt x="527643" y="383408"/>
                </a:cubicBezTo>
                <a:cubicBezTo>
                  <a:pt x="518816" y="392235"/>
                  <a:pt x="508206" y="396648"/>
                  <a:pt x="495810" y="396648"/>
                </a:cubicBezTo>
                <a:lnTo>
                  <a:pt x="342560" y="396648"/>
                </a:lnTo>
                <a:cubicBezTo>
                  <a:pt x="342560" y="403597"/>
                  <a:pt x="344062" y="410875"/>
                  <a:pt x="347067" y="418481"/>
                </a:cubicBezTo>
                <a:cubicBezTo>
                  <a:pt x="350072" y="426087"/>
                  <a:pt x="353077" y="432754"/>
                  <a:pt x="356082" y="438482"/>
                </a:cubicBezTo>
                <a:cubicBezTo>
                  <a:pt x="359087" y="444210"/>
                  <a:pt x="360589" y="448295"/>
                  <a:pt x="360589" y="450737"/>
                </a:cubicBezTo>
                <a:cubicBezTo>
                  <a:pt x="360589" y="455620"/>
                  <a:pt x="358805" y="459845"/>
                  <a:pt x="355236" y="463414"/>
                </a:cubicBezTo>
                <a:cubicBezTo>
                  <a:pt x="351668" y="466982"/>
                  <a:pt x="347443" y="468766"/>
                  <a:pt x="342560" y="468766"/>
                </a:cubicBezTo>
                <a:lnTo>
                  <a:pt x="198324" y="468766"/>
                </a:lnTo>
                <a:cubicBezTo>
                  <a:pt x="193441" y="468766"/>
                  <a:pt x="189215" y="466982"/>
                  <a:pt x="185647" y="463414"/>
                </a:cubicBezTo>
                <a:cubicBezTo>
                  <a:pt x="182079" y="459845"/>
                  <a:pt x="180294" y="455620"/>
                  <a:pt x="180294" y="450737"/>
                </a:cubicBezTo>
                <a:cubicBezTo>
                  <a:pt x="180294" y="448107"/>
                  <a:pt x="181797" y="443976"/>
                  <a:pt x="184802" y="438342"/>
                </a:cubicBezTo>
                <a:cubicBezTo>
                  <a:pt x="187807" y="432707"/>
                  <a:pt x="190812" y="426134"/>
                  <a:pt x="193817" y="418622"/>
                </a:cubicBezTo>
                <a:cubicBezTo>
                  <a:pt x="196822" y="411110"/>
                  <a:pt x="198324" y="403785"/>
                  <a:pt x="198324" y="396648"/>
                </a:cubicBezTo>
                <a:lnTo>
                  <a:pt x="45073" y="396648"/>
                </a:lnTo>
                <a:cubicBezTo>
                  <a:pt x="32678" y="396648"/>
                  <a:pt x="22067" y="392235"/>
                  <a:pt x="13240" y="383408"/>
                </a:cubicBezTo>
                <a:cubicBezTo>
                  <a:pt x="4413" y="374581"/>
                  <a:pt x="0" y="363970"/>
                  <a:pt x="0" y="351575"/>
                </a:cubicBezTo>
                <a:lnTo>
                  <a:pt x="0" y="45074"/>
                </a:lnTo>
                <a:cubicBezTo>
                  <a:pt x="0" y="32678"/>
                  <a:pt x="4413" y="22067"/>
                  <a:pt x="13240" y="13241"/>
                </a:cubicBezTo>
                <a:cubicBezTo>
                  <a:pt x="22067" y="4413"/>
                  <a:pt x="32678" y="0"/>
                  <a:pt x="45073" y="0"/>
                </a:cubicBezTo>
                <a:close/>
                <a:moveTo>
                  <a:pt x="45073" y="36059"/>
                </a:moveTo>
                <a:cubicBezTo>
                  <a:pt x="42632" y="36059"/>
                  <a:pt x="40519" y="36951"/>
                  <a:pt x="38735" y="38735"/>
                </a:cubicBezTo>
                <a:cubicBezTo>
                  <a:pt x="36951" y="40519"/>
                  <a:pt x="36059" y="42632"/>
                  <a:pt x="36059" y="45074"/>
                </a:cubicBezTo>
                <a:lnTo>
                  <a:pt x="36059" y="279457"/>
                </a:lnTo>
                <a:cubicBezTo>
                  <a:pt x="36059" y="281898"/>
                  <a:pt x="36951" y="284011"/>
                  <a:pt x="38735" y="285795"/>
                </a:cubicBezTo>
                <a:cubicBezTo>
                  <a:pt x="40519" y="287579"/>
                  <a:pt x="42632" y="288471"/>
                  <a:pt x="45073" y="288471"/>
                </a:cubicBezTo>
                <a:lnTo>
                  <a:pt x="495810" y="288471"/>
                </a:lnTo>
                <a:cubicBezTo>
                  <a:pt x="498251" y="288471"/>
                  <a:pt x="500364" y="287579"/>
                  <a:pt x="502148" y="285795"/>
                </a:cubicBezTo>
                <a:cubicBezTo>
                  <a:pt x="503933" y="284011"/>
                  <a:pt x="504825" y="281898"/>
                  <a:pt x="504825" y="279457"/>
                </a:cubicBezTo>
                <a:lnTo>
                  <a:pt x="504825" y="45074"/>
                </a:lnTo>
                <a:cubicBezTo>
                  <a:pt x="504825" y="42632"/>
                  <a:pt x="503933" y="40519"/>
                  <a:pt x="502148" y="38735"/>
                </a:cubicBezTo>
                <a:cubicBezTo>
                  <a:pt x="500364" y="36951"/>
                  <a:pt x="498251" y="36059"/>
                  <a:pt x="495810" y="36059"/>
                </a:cubicBezTo>
                <a:lnTo>
                  <a:pt x="45073" y="3605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2" name="Freeform 240">
            <a:extLst>
              <a:ext uri="{FF2B5EF4-FFF2-40B4-BE49-F238E27FC236}">
                <a16:creationId xmlns:a16="http://schemas.microsoft.com/office/drawing/2014/main" id="{5C019908-D848-4267-9455-9A070B817717}"/>
              </a:ext>
            </a:extLst>
          </p:cNvPr>
          <p:cNvSpPr/>
          <p:nvPr/>
        </p:nvSpPr>
        <p:spPr>
          <a:xfrm>
            <a:off x="6906896" y="1909622"/>
            <a:ext cx="504825" cy="504825"/>
          </a:xfrm>
          <a:custGeom>
            <a:avLst/>
            <a:gdLst/>
            <a:ahLst/>
            <a:cxnLst/>
            <a:rect l="l" t="t" r="r" b="b"/>
            <a:pathLst>
              <a:path w="504825" h="504825">
                <a:moveTo>
                  <a:pt x="414537" y="0"/>
                </a:moveTo>
                <a:cubicBezTo>
                  <a:pt x="439421" y="0"/>
                  <a:pt x="460690" y="8827"/>
                  <a:pt x="478344" y="26481"/>
                </a:cubicBezTo>
                <a:cubicBezTo>
                  <a:pt x="495998" y="44135"/>
                  <a:pt x="504825" y="65404"/>
                  <a:pt x="504825" y="90288"/>
                </a:cubicBezTo>
                <a:cubicBezTo>
                  <a:pt x="504825" y="115173"/>
                  <a:pt x="495998" y="136348"/>
                  <a:pt x="478344" y="153814"/>
                </a:cubicBezTo>
                <a:lnTo>
                  <a:pt x="414959" y="216635"/>
                </a:lnTo>
                <a:lnTo>
                  <a:pt x="444257" y="245933"/>
                </a:lnTo>
                <a:cubicBezTo>
                  <a:pt x="446135" y="247811"/>
                  <a:pt x="447074" y="249971"/>
                  <a:pt x="447074" y="252412"/>
                </a:cubicBezTo>
                <a:cubicBezTo>
                  <a:pt x="447074" y="254854"/>
                  <a:pt x="446135" y="257014"/>
                  <a:pt x="444257" y="258892"/>
                </a:cubicBezTo>
                <a:lnTo>
                  <a:pt x="385098" y="318051"/>
                </a:lnTo>
                <a:cubicBezTo>
                  <a:pt x="383220" y="319929"/>
                  <a:pt x="381060" y="320868"/>
                  <a:pt x="378618" y="320868"/>
                </a:cubicBezTo>
                <a:cubicBezTo>
                  <a:pt x="376177" y="320868"/>
                  <a:pt x="374017" y="319929"/>
                  <a:pt x="372139" y="318051"/>
                </a:cubicBezTo>
                <a:lnTo>
                  <a:pt x="342559" y="288471"/>
                </a:lnTo>
                <a:lnTo>
                  <a:pt x="172688" y="458343"/>
                </a:lnTo>
                <a:cubicBezTo>
                  <a:pt x="165739" y="465292"/>
                  <a:pt x="157288" y="468766"/>
                  <a:pt x="147334" y="468766"/>
                </a:cubicBezTo>
                <a:lnTo>
                  <a:pt x="90147" y="468766"/>
                </a:lnTo>
                <a:lnTo>
                  <a:pt x="18029" y="504825"/>
                </a:lnTo>
                <a:lnTo>
                  <a:pt x="0" y="486796"/>
                </a:lnTo>
                <a:lnTo>
                  <a:pt x="36059" y="414678"/>
                </a:lnTo>
                <a:lnTo>
                  <a:pt x="36059" y="357490"/>
                </a:lnTo>
                <a:cubicBezTo>
                  <a:pt x="36059" y="347537"/>
                  <a:pt x="39533" y="339085"/>
                  <a:pt x="46482" y="332136"/>
                </a:cubicBezTo>
                <a:lnTo>
                  <a:pt x="216353" y="162265"/>
                </a:lnTo>
                <a:lnTo>
                  <a:pt x="186774" y="132686"/>
                </a:lnTo>
                <a:cubicBezTo>
                  <a:pt x="184895" y="130807"/>
                  <a:pt x="183957" y="128648"/>
                  <a:pt x="183957" y="126206"/>
                </a:cubicBezTo>
                <a:cubicBezTo>
                  <a:pt x="183957" y="123765"/>
                  <a:pt x="184895" y="121605"/>
                  <a:pt x="186774" y="119727"/>
                </a:cubicBezTo>
                <a:lnTo>
                  <a:pt x="245933" y="60568"/>
                </a:lnTo>
                <a:cubicBezTo>
                  <a:pt x="247811" y="58690"/>
                  <a:pt x="249971" y="57751"/>
                  <a:pt x="252412" y="57751"/>
                </a:cubicBezTo>
                <a:cubicBezTo>
                  <a:pt x="254854" y="57751"/>
                  <a:pt x="257014" y="58690"/>
                  <a:pt x="258891" y="60568"/>
                </a:cubicBezTo>
                <a:lnTo>
                  <a:pt x="288190" y="89866"/>
                </a:lnTo>
                <a:lnTo>
                  <a:pt x="351011" y="26481"/>
                </a:lnTo>
                <a:cubicBezTo>
                  <a:pt x="368477" y="8827"/>
                  <a:pt x="389652" y="0"/>
                  <a:pt x="414537" y="0"/>
                </a:cubicBezTo>
                <a:close/>
                <a:moveTo>
                  <a:pt x="252412" y="198324"/>
                </a:moveTo>
                <a:lnTo>
                  <a:pt x="90147" y="360589"/>
                </a:lnTo>
                <a:lnTo>
                  <a:pt x="90147" y="414678"/>
                </a:lnTo>
                <a:lnTo>
                  <a:pt x="144235" y="414678"/>
                </a:lnTo>
                <a:lnTo>
                  <a:pt x="306501" y="252412"/>
                </a:lnTo>
                <a:lnTo>
                  <a:pt x="252412" y="198324"/>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4683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標題 2">
            <a:extLst>
              <a:ext uri="{FF2B5EF4-FFF2-40B4-BE49-F238E27FC236}">
                <a16:creationId xmlns:a16="http://schemas.microsoft.com/office/drawing/2014/main" id="{90DA736D-F304-413A-A6E6-E5F6FDF7B2D4}"/>
              </a:ext>
            </a:extLst>
          </p:cNvPr>
          <p:cNvSpPr>
            <a:spLocks noGrp="1"/>
          </p:cNvSpPr>
          <p:nvPr>
            <p:ph type="title"/>
          </p:nvPr>
        </p:nvSpPr>
        <p:spPr/>
        <p:txBody>
          <a:bodyPr>
            <a:normAutofit fontScale="90000"/>
          </a:bodyPr>
          <a:lstStyle/>
          <a:p>
            <a:r>
              <a:rPr lang="zh-TW" altLang="en-US" b="1" dirty="0"/>
              <a:t>開發及研究方法示意圖</a:t>
            </a:r>
          </a:p>
        </p:txBody>
      </p:sp>
      <p:sp>
        <p:nvSpPr>
          <p:cNvPr id="5" name="頁尾版面配置區 4">
            <a:extLst>
              <a:ext uri="{FF2B5EF4-FFF2-40B4-BE49-F238E27FC236}">
                <a16:creationId xmlns:a16="http://schemas.microsoft.com/office/drawing/2014/main" id="{633295C7-E1B9-4830-982E-73FBF447F5EA}"/>
              </a:ext>
            </a:extLst>
          </p:cNvPr>
          <p:cNvSpPr>
            <a:spLocks noGrp="1"/>
          </p:cNvSpPr>
          <p:nvPr>
            <p:ph type="ftr" sz="quarter" idx="11"/>
          </p:nvPr>
        </p:nvSpPr>
        <p:spPr/>
        <p:txBody>
          <a:bodyPr/>
          <a:lstStyle/>
          <a:p>
            <a:r>
              <a:rPr lang="zh-TW" altLang="en-US" b="1" dirty="0">
                <a:latin typeface="微軟正黑體" panose="020B0604030504040204" pitchFamily="34" charset="-120"/>
                <a:ea typeface="微軟正黑體" panose="020B0604030504040204" pitchFamily="34" charset="-120"/>
              </a:rPr>
              <a:t>人工智慧期末專案</a:t>
            </a:r>
            <a:endParaRPr lang="en-US" altLang="zh-TW" b="1" dirty="0">
              <a:latin typeface="微軟正黑體" panose="020B0604030504040204" pitchFamily="34" charset="-120"/>
              <a:ea typeface="微軟正黑體" panose="020B0604030504040204" pitchFamily="34" charset="-120"/>
            </a:endParaRPr>
          </a:p>
        </p:txBody>
      </p:sp>
      <p:sp>
        <p:nvSpPr>
          <p:cNvPr id="6" name="投影片編號版面配置區 5">
            <a:extLst>
              <a:ext uri="{FF2B5EF4-FFF2-40B4-BE49-F238E27FC236}">
                <a16:creationId xmlns:a16="http://schemas.microsoft.com/office/drawing/2014/main" id="{C9F70180-AC87-4AB4-9A08-DD01438C9BE2}"/>
              </a:ext>
            </a:extLst>
          </p:cNvPr>
          <p:cNvSpPr>
            <a:spLocks noGrp="1"/>
          </p:cNvSpPr>
          <p:nvPr>
            <p:ph type="sldNum" sz="quarter" idx="12"/>
          </p:nvPr>
        </p:nvSpPr>
        <p:spPr/>
        <p:txBody>
          <a:bodyPr/>
          <a:lstStyle/>
          <a:p>
            <a:fld id="{6E18DBF4-37B7-4C4F-9728-A1C100B177EE}" type="slidenum">
              <a:rPr lang="en-US" smtClean="0"/>
              <a:pPr/>
              <a:t>5</a:t>
            </a:fld>
            <a:endParaRPr lang="en-US"/>
          </a:p>
        </p:txBody>
      </p:sp>
      <p:graphicFrame>
        <p:nvGraphicFramePr>
          <p:cNvPr id="4" name="資料庫圖表 3">
            <a:extLst>
              <a:ext uri="{FF2B5EF4-FFF2-40B4-BE49-F238E27FC236}">
                <a16:creationId xmlns:a16="http://schemas.microsoft.com/office/drawing/2014/main" id="{54307161-0F00-464A-BF15-60BDB44F4C37}"/>
              </a:ext>
            </a:extLst>
          </p:cNvPr>
          <p:cNvGraphicFramePr/>
          <p:nvPr>
            <p:extLst>
              <p:ext uri="{D42A27DB-BD31-4B8C-83A1-F6EECF244321}">
                <p14:modId xmlns:p14="http://schemas.microsoft.com/office/powerpoint/2010/main" val="892581789"/>
              </p:ext>
            </p:extLst>
          </p:nvPr>
        </p:nvGraphicFramePr>
        <p:xfrm>
          <a:off x="2032000" y="1047445"/>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76766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內容版面配置區 4" descr="一張含有 個人, 線條, 人群 的圖片&#10;&#10;自動產生的描述">
            <a:extLst>
              <a:ext uri="{FF2B5EF4-FFF2-40B4-BE49-F238E27FC236}">
                <a16:creationId xmlns:a16="http://schemas.microsoft.com/office/drawing/2014/main" id="{5A1DCA7F-1E69-48E7-8F98-2EA0B9E8000A}"/>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114154" y="1220620"/>
            <a:ext cx="7963692" cy="5245492"/>
          </a:xfrm>
        </p:spPr>
      </p:pic>
      <p:sp>
        <p:nvSpPr>
          <p:cNvPr id="8" name="Title 7"/>
          <p:cNvSpPr>
            <a:spLocks noGrp="1"/>
          </p:cNvSpPr>
          <p:nvPr>
            <p:ph type="title"/>
          </p:nvPr>
        </p:nvSpPr>
        <p:spPr/>
        <p:txBody>
          <a:bodyPr>
            <a:normAutofit fontScale="90000"/>
          </a:bodyPr>
          <a:lstStyle/>
          <a:p>
            <a:r>
              <a:rPr lang="zh-TW" altLang="en-US" b="1" dirty="0"/>
              <a:t>預計成果</a:t>
            </a:r>
            <a:endParaRPr lang="en-US" b="1" dirty="0"/>
          </a:p>
        </p:txBody>
      </p:sp>
      <p:sp>
        <p:nvSpPr>
          <p:cNvPr id="3" name="Footer Placeholder 2"/>
          <p:cNvSpPr>
            <a:spLocks noGrp="1"/>
          </p:cNvSpPr>
          <p:nvPr>
            <p:ph type="ftr" sz="quarter" idx="11"/>
          </p:nvPr>
        </p:nvSpPr>
        <p:spPr/>
        <p:txBody>
          <a:bodyPr/>
          <a:lstStyle/>
          <a:p>
            <a:r>
              <a:rPr lang="zh-TW" altLang="en-US" b="1" dirty="0">
                <a:latin typeface="微軟正黑體" panose="020B0604030504040204" pitchFamily="34" charset="-120"/>
                <a:ea typeface="微軟正黑體" panose="020B0604030504040204" pitchFamily="34" charset="-120"/>
              </a:rPr>
              <a:t>人工智慧期末專案</a:t>
            </a:r>
            <a:endParaRPr lang="en-US" altLang="zh-TW" b="1" dirty="0">
              <a:latin typeface="微軟正黑體" panose="020B0604030504040204" pitchFamily="34" charset="-120"/>
              <a:ea typeface="微軟正黑體" panose="020B0604030504040204" pitchFamily="34" charset="-120"/>
            </a:endParaRPr>
          </a:p>
        </p:txBody>
      </p:sp>
      <p:sp>
        <p:nvSpPr>
          <p:cNvPr id="4" name="Slide Number Placeholder 3"/>
          <p:cNvSpPr>
            <a:spLocks noGrp="1"/>
          </p:cNvSpPr>
          <p:nvPr>
            <p:ph type="sldNum" sz="quarter" idx="12"/>
          </p:nvPr>
        </p:nvSpPr>
        <p:spPr/>
        <p:txBody>
          <a:bodyPr/>
          <a:lstStyle/>
          <a:p>
            <a:fld id="{6E18DBF4-37B7-4C4F-9728-A1C100B177EE}" type="slidenum">
              <a:rPr lang="en-US" smtClean="0"/>
              <a:t>6</a:t>
            </a:fld>
            <a:endParaRPr lang="en-US"/>
          </a:p>
        </p:txBody>
      </p:sp>
    </p:spTree>
    <p:extLst>
      <p:ext uri="{BB962C8B-B14F-4D97-AF65-F5344CB8AC3E}">
        <p14:creationId xmlns:p14="http://schemas.microsoft.com/office/powerpoint/2010/main" val="776413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35555856-9970-4BC3-9AA9-6A917F53A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421721"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pic>
        <p:nvPicPr>
          <p:cNvPr id="15" name="Picture 14">
            <a:extLst>
              <a:ext uri="{FF2B5EF4-FFF2-40B4-BE49-F238E27FC236}">
                <a16:creationId xmlns:a16="http://schemas.microsoft.com/office/drawing/2014/main" id="{7F487851-BFAF-46D8-A1ED-50CAD6E46F5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標題 2">
            <a:extLst>
              <a:ext uri="{FF2B5EF4-FFF2-40B4-BE49-F238E27FC236}">
                <a16:creationId xmlns:a16="http://schemas.microsoft.com/office/drawing/2014/main" id="{AA2B5CB9-B75F-49F3-A642-01D3B2BB8768}"/>
              </a:ext>
            </a:extLst>
          </p:cNvPr>
          <p:cNvSpPr>
            <a:spLocks noGrp="1"/>
          </p:cNvSpPr>
          <p:nvPr>
            <p:ph type="title"/>
          </p:nvPr>
        </p:nvSpPr>
        <p:spPr>
          <a:xfrm>
            <a:off x="6590662" y="4267832"/>
            <a:ext cx="4805996" cy="1297115"/>
          </a:xfrm>
        </p:spPr>
        <p:txBody>
          <a:bodyPr vert="horz" lIns="91440" tIns="45720" rIns="91440" bIns="45720" rtlCol="0" anchor="t">
            <a:normAutofit/>
          </a:bodyPr>
          <a:lstStyle/>
          <a:p>
            <a:r>
              <a:rPr lang="zh-TW" altLang="en-US" b="1" kern="1200" dirty="0">
                <a:solidFill>
                  <a:srgbClr val="000000"/>
                </a:solidFill>
                <a:latin typeface="+mj-lt"/>
                <a:ea typeface="+mj-ea"/>
                <a:cs typeface="+mj-cs"/>
              </a:rPr>
              <a:t>主要程式碼</a:t>
            </a:r>
            <a:endParaRPr lang="en-US" altLang="zh-TW" b="1" kern="1200" dirty="0">
              <a:solidFill>
                <a:srgbClr val="000000"/>
              </a:solidFill>
              <a:latin typeface="+mj-lt"/>
              <a:ea typeface="+mj-ea"/>
              <a:cs typeface="+mj-cs"/>
            </a:endParaRPr>
          </a:p>
        </p:txBody>
      </p:sp>
      <p:sp>
        <p:nvSpPr>
          <p:cNvPr id="17" name="Freeform 50">
            <a:extLst>
              <a:ext uri="{FF2B5EF4-FFF2-40B4-BE49-F238E27FC236}">
                <a16:creationId xmlns:a16="http://schemas.microsoft.com/office/drawing/2014/main" id="{13722DD7-BA73-4776-93A3-94491FEF72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81159"/>
            <a:ext cx="5464879" cy="6276841"/>
          </a:xfrm>
          <a:custGeom>
            <a:avLst/>
            <a:gdLst>
              <a:gd name="connsiteX0" fmla="*/ 3299930 w 5464879"/>
              <a:gd name="connsiteY0" fmla="*/ 0 h 6276841"/>
              <a:gd name="connsiteX1" fmla="*/ 5398992 w 5464879"/>
              <a:gd name="connsiteY1" fmla="*/ 753544 h 6276841"/>
              <a:gd name="connsiteX2" fmla="*/ 5464879 w 5464879"/>
              <a:gd name="connsiteY2" fmla="*/ 813426 h 6276841"/>
              <a:gd name="connsiteX3" fmla="*/ 5464879 w 5464879"/>
              <a:gd name="connsiteY3" fmla="*/ 5786434 h 6276841"/>
              <a:gd name="connsiteX4" fmla="*/ 5398992 w 5464879"/>
              <a:gd name="connsiteY4" fmla="*/ 5846317 h 6276841"/>
              <a:gd name="connsiteX5" fmla="*/ 4872873 w 5464879"/>
              <a:gd name="connsiteY5" fmla="*/ 6201577 h 6276841"/>
              <a:gd name="connsiteX6" fmla="*/ 4716632 w 5464879"/>
              <a:gd name="connsiteY6" fmla="*/ 6276841 h 6276841"/>
              <a:gd name="connsiteX7" fmla="*/ 1883227 w 5464879"/>
              <a:gd name="connsiteY7" fmla="*/ 6276841 h 6276841"/>
              <a:gd name="connsiteX8" fmla="*/ 1726987 w 5464879"/>
              <a:gd name="connsiteY8" fmla="*/ 6201577 h 6276841"/>
              <a:gd name="connsiteX9" fmla="*/ 0 w 5464879"/>
              <a:gd name="connsiteY9" fmla="*/ 3299930 h 6276841"/>
              <a:gd name="connsiteX10" fmla="*/ 3299930 w 5464879"/>
              <a:gd name="connsiteY10" fmla="*/ 0 h 6276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4879" h="6276841">
                <a:moveTo>
                  <a:pt x="3299930" y="0"/>
                </a:moveTo>
                <a:cubicBezTo>
                  <a:pt x="4097274" y="0"/>
                  <a:pt x="4828569" y="282789"/>
                  <a:pt x="5398992" y="753544"/>
                </a:cubicBezTo>
                <a:lnTo>
                  <a:pt x="5464879" y="813426"/>
                </a:lnTo>
                <a:lnTo>
                  <a:pt x="5464879" y="5786434"/>
                </a:lnTo>
                <a:lnTo>
                  <a:pt x="5398992" y="5846317"/>
                </a:lnTo>
                <a:cubicBezTo>
                  <a:pt x="5236014" y="5980818"/>
                  <a:pt x="5059904" y="6099975"/>
                  <a:pt x="4872873" y="6201577"/>
                </a:cubicBezTo>
                <a:lnTo>
                  <a:pt x="4716632" y="6276841"/>
                </a:lnTo>
                <a:lnTo>
                  <a:pt x="1883227" y="6276841"/>
                </a:lnTo>
                <a:lnTo>
                  <a:pt x="1726987" y="6201577"/>
                </a:lnTo>
                <a:cubicBezTo>
                  <a:pt x="698316" y="5642769"/>
                  <a:pt x="0" y="4552900"/>
                  <a:pt x="0" y="3299930"/>
                </a:cubicBezTo>
                <a:cubicBezTo>
                  <a:pt x="0" y="1477429"/>
                  <a:pt x="1477429" y="0"/>
                  <a:pt x="3299930"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75000"/>
                  </a:schemeClr>
                </a:gs>
                <a:gs pos="100000">
                  <a:schemeClr val="bg2">
                    <a:lumMod val="7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pic>
        <p:nvPicPr>
          <p:cNvPr id="10" name="Graphic 9" descr="核取記號">
            <a:extLst>
              <a:ext uri="{FF2B5EF4-FFF2-40B4-BE49-F238E27FC236}">
                <a16:creationId xmlns:a16="http://schemas.microsoft.com/office/drawing/2014/main" id="{314BA773-1E39-492C-A66A-E60A82096D9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sp>
        <p:nvSpPr>
          <p:cNvPr id="6" name="投影片編號版面配置區 5">
            <a:extLst>
              <a:ext uri="{FF2B5EF4-FFF2-40B4-BE49-F238E27FC236}">
                <a16:creationId xmlns:a16="http://schemas.microsoft.com/office/drawing/2014/main" id="{48CF9B54-8A62-4637-9852-0C0D1175277E}"/>
              </a:ext>
            </a:extLst>
          </p:cNvPr>
          <p:cNvSpPr>
            <a:spLocks noGrp="1"/>
          </p:cNvSpPr>
          <p:nvPr>
            <p:ph type="sldNum" sz="quarter" idx="12"/>
          </p:nvPr>
        </p:nvSpPr>
        <p:spPr>
          <a:xfrm>
            <a:off x="800211" y="6223702"/>
            <a:ext cx="511231" cy="314067"/>
          </a:xfrm>
        </p:spPr>
        <p:txBody>
          <a:bodyPr vert="horz" lIns="91440" tIns="45720" rIns="91440" bIns="45720" rtlCol="0" anchor="ctr">
            <a:norm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fld id="{6E18DBF4-37B7-4C4F-9728-A1C100B177EE}" type="slidenum">
              <a:rPr kumimoji="0" lang="en-US" sz="1100" b="0" i="0" u="none" strike="noStrike" kern="1200" cap="none" spc="0" normalizeH="0" baseline="0" noProof="0">
                <a:ln>
                  <a:noFill/>
                </a:ln>
                <a:solidFill>
                  <a:srgbClr val="898989"/>
                </a:solidFill>
                <a:effectLst/>
                <a:uLnTx/>
                <a:uFillTx/>
                <a:latin typeface="Trebuchet MS" panose="020B0603020202020204"/>
                <a:ea typeface="+mn-ea"/>
                <a:cs typeface="+mn-cs"/>
              </a:rPr>
              <a:pPr marL="0" marR="0" lvl="0" indent="0" algn="l" defTabSz="914400" rtl="0" eaLnBrk="1" fontAlgn="auto" latinLnBrk="0" hangingPunct="1">
                <a:lnSpc>
                  <a:spcPct val="100000"/>
                </a:lnSpc>
                <a:spcBef>
                  <a:spcPts val="0"/>
                </a:spcBef>
                <a:spcAft>
                  <a:spcPts val="600"/>
                </a:spcAft>
                <a:buClrTx/>
                <a:buSzTx/>
                <a:buFontTx/>
                <a:buNone/>
                <a:tabLst/>
                <a:defRPr/>
              </a:pPr>
              <a:t>7</a:t>
            </a:fld>
            <a:endParaRPr kumimoji="0" lang="en-US" sz="1100" b="0" i="0" u="none" strike="noStrike" kern="1200" cap="none" spc="0" normalizeH="0" baseline="0" noProof="0">
              <a:ln>
                <a:noFill/>
              </a:ln>
              <a:solidFill>
                <a:srgbClr val="898989"/>
              </a:solidFill>
              <a:effectLst/>
              <a:uLnTx/>
              <a:uFillTx/>
              <a:latin typeface="Trebuchet MS" panose="020B0603020202020204"/>
              <a:ea typeface="+mn-ea"/>
              <a:cs typeface="+mn-cs"/>
            </a:endParaRPr>
          </a:p>
        </p:txBody>
      </p:sp>
      <p:sp>
        <p:nvSpPr>
          <p:cNvPr id="5" name="頁尾版面配置區 4">
            <a:extLst>
              <a:ext uri="{FF2B5EF4-FFF2-40B4-BE49-F238E27FC236}">
                <a16:creationId xmlns:a16="http://schemas.microsoft.com/office/drawing/2014/main" id="{853E5E52-A5C4-4E58-B355-63BA51BDDECB}"/>
              </a:ext>
            </a:extLst>
          </p:cNvPr>
          <p:cNvSpPr>
            <a:spLocks noGrp="1"/>
          </p:cNvSpPr>
          <p:nvPr>
            <p:ph type="ftr" sz="quarter" idx="11"/>
          </p:nvPr>
        </p:nvSpPr>
        <p:spPr>
          <a:xfrm>
            <a:off x="5546362" y="6223702"/>
            <a:ext cx="5850295" cy="314067"/>
          </a:xfrm>
        </p:spPr>
        <p:txBody>
          <a:bodyPr vert="horz" lIns="91440" tIns="45720" rIns="91440" bIns="45720" rtlCol="0" anchor="ct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r>
              <a:rPr kumimoji="0" lang="zh-TW" altLang="en-US" sz="1100" b="1" i="0" u="none" strike="noStrike" kern="1200" cap="none" spc="0" normalizeH="0" baseline="0" noProof="0" dirty="0">
                <a:ln>
                  <a:noFill/>
                </a:ln>
                <a:solidFill>
                  <a:srgbClr val="898989"/>
                </a:solidFill>
                <a:effectLst/>
                <a:uLnTx/>
                <a:uFillTx/>
                <a:latin typeface="Trebuchet MS" panose="020B0603020202020204"/>
                <a:ea typeface="微軟正黑體" panose="020B0604030504040204" pitchFamily="34" charset="-120"/>
                <a:cs typeface="+mn-cs"/>
              </a:rPr>
              <a:t>人工智慧期末專案</a:t>
            </a:r>
            <a:endParaRPr kumimoji="0" lang="en-US" altLang="zh-TW" sz="1100" b="1" i="0" u="none" strike="noStrike" kern="1200" cap="none" spc="0" normalizeH="0" baseline="0" noProof="0" dirty="0">
              <a:ln>
                <a:noFill/>
              </a:ln>
              <a:solidFill>
                <a:srgbClr val="898989"/>
              </a:solidFill>
              <a:effectLst/>
              <a:uLnTx/>
              <a:uFillTx/>
              <a:latin typeface="Trebuchet MS" panose="020B0603020202020204"/>
              <a:ea typeface="微軟正黑體" panose="020B0604030504040204" pitchFamily="34" charset="-120"/>
              <a:cs typeface="+mn-cs"/>
            </a:endParaRPr>
          </a:p>
        </p:txBody>
      </p:sp>
    </p:spTree>
    <p:extLst>
      <p:ext uri="{BB962C8B-B14F-4D97-AF65-F5344CB8AC3E}">
        <p14:creationId xmlns:p14="http://schemas.microsoft.com/office/powerpoint/2010/main" val="3626135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75F4D120-3921-42A8-A063-46B023CB0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9D01B3E5-85F4-41A9-A504-D5E6268DEC1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r="14729"/>
          <a:stretch>
            <a:fillRect/>
          </a:stretch>
        </p:blipFill>
        <p:spPr>
          <a:xfrm>
            <a:off x="3466214" y="550975"/>
            <a:ext cx="8725786" cy="5756049"/>
          </a:xfrm>
          <a:custGeom>
            <a:avLst/>
            <a:gdLst>
              <a:gd name="connsiteX0" fmla="*/ 0 w 8725786"/>
              <a:gd name="connsiteY0" fmla="*/ 0 h 5756049"/>
              <a:gd name="connsiteX1" fmla="*/ 8725786 w 8725786"/>
              <a:gd name="connsiteY1" fmla="*/ 0 h 5756049"/>
              <a:gd name="connsiteX2" fmla="*/ 8725786 w 8725786"/>
              <a:gd name="connsiteY2" fmla="*/ 5756049 h 5756049"/>
              <a:gd name="connsiteX3" fmla="*/ 0 w 8725786"/>
              <a:gd name="connsiteY3" fmla="*/ 5756049 h 5756049"/>
            </a:gdLst>
            <a:ahLst/>
            <a:cxnLst>
              <a:cxn ang="0">
                <a:pos x="connsiteX0" y="connsiteY0"/>
              </a:cxn>
              <a:cxn ang="0">
                <a:pos x="connsiteX1" y="connsiteY1"/>
              </a:cxn>
              <a:cxn ang="0">
                <a:pos x="connsiteX2" y="connsiteY2"/>
              </a:cxn>
              <a:cxn ang="0">
                <a:pos x="connsiteX3" y="connsiteY3"/>
              </a:cxn>
            </a:cxnLst>
            <a:rect l="l" t="t" r="r" b="b"/>
            <a:pathLst>
              <a:path w="8725786" h="5756049">
                <a:moveTo>
                  <a:pt x="0" y="0"/>
                </a:moveTo>
                <a:lnTo>
                  <a:pt x="8725786" y="0"/>
                </a:lnTo>
                <a:lnTo>
                  <a:pt x="8725786" y="5756049"/>
                </a:lnTo>
                <a:lnTo>
                  <a:pt x="0" y="5756049"/>
                </a:lnTo>
                <a:close/>
              </a:path>
            </a:pathLst>
          </a:custGeom>
        </p:spPr>
      </p:pic>
      <p:sp>
        <p:nvSpPr>
          <p:cNvPr id="3" name="標題 2">
            <a:extLst>
              <a:ext uri="{FF2B5EF4-FFF2-40B4-BE49-F238E27FC236}">
                <a16:creationId xmlns:a16="http://schemas.microsoft.com/office/drawing/2014/main" id="{6ED9EFDB-BD58-4F91-85DB-7F822C2EEB3B}"/>
              </a:ext>
            </a:extLst>
          </p:cNvPr>
          <p:cNvSpPr>
            <a:spLocks noGrp="1"/>
          </p:cNvSpPr>
          <p:nvPr>
            <p:ph type="title"/>
          </p:nvPr>
        </p:nvSpPr>
        <p:spPr>
          <a:xfrm>
            <a:off x="804484" y="2546823"/>
            <a:ext cx="3948269" cy="2383844"/>
          </a:xfrm>
        </p:spPr>
        <p:txBody>
          <a:bodyPr vert="horz" lIns="91440" tIns="45720" rIns="91440" bIns="45720" rtlCol="0" anchor="t">
            <a:normAutofit/>
          </a:bodyPr>
          <a:lstStyle/>
          <a:p>
            <a:r>
              <a:rPr lang="zh-TW" altLang="en-US">
                <a:solidFill>
                  <a:srgbClr val="000000"/>
                </a:solidFill>
              </a:rPr>
              <a:t>程式碼解說</a:t>
            </a:r>
          </a:p>
        </p:txBody>
      </p:sp>
      <p:sp>
        <p:nvSpPr>
          <p:cNvPr id="5" name="頁尾版面配置區 4">
            <a:extLst>
              <a:ext uri="{FF2B5EF4-FFF2-40B4-BE49-F238E27FC236}">
                <a16:creationId xmlns:a16="http://schemas.microsoft.com/office/drawing/2014/main" id="{4F5BF4FD-27BA-445F-9633-AC32069CC381}"/>
              </a:ext>
            </a:extLst>
          </p:cNvPr>
          <p:cNvSpPr>
            <a:spLocks noGrp="1"/>
          </p:cNvSpPr>
          <p:nvPr>
            <p:ph type="ftr" sz="quarter" idx="11"/>
          </p:nvPr>
        </p:nvSpPr>
        <p:spPr>
          <a:xfrm>
            <a:off x="805661" y="6223702"/>
            <a:ext cx="6584750" cy="314067"/>
          </a:xfrm>
        </p:spPr>
        <p:txBody>
          <a:bodyPr vert="horz" lIns="91440" tIns="45720" rIns="91440" bIns="45720" rtlCol="0" anchor="ctr">
            <a:normAutofit/>
          </a:bodyPr>
          <a:lstStyle/>
          <a:p>
            <a:pPr algn="l">
              <a:spcAft>
                <a:spcPts val="600"/>
              </a:spcAft>
              <a:defRPr/>
            </a:pPr>
            <a:r>
              <a:rPr lang="zh-TW" altLang="en-US" sz="1000" kern="1200">
                <a:solidFill>
                  <a:srgbClr val="898989"/>
                </a:solidFill>
                <a:latin typeface="Calibri" panose="020F0502020204030204"/>
                <a:ea typeface="+mn-ea"/>
                <a:cs typeface="+mn-cs"/>
              </a:rPr>
              <a:t>人工智慧期末專案</a:t>
            </a:r>
            <a:endParaRPr lang="en-US" altLang="zh-TW" sz="1000" kern="1200">
              <a:solidFill>
                <a:srgbClr val="898989"/>
              </a:solidFill>
              <a:latin typeface="Calibri" panose="020F0502020204030204"/>
              <a:ea typeface="+mn-ea"/>
              <a:cs typeface="+mn-cs"/>
            </a:endParaRPr>
          </a:p>
        </p:txBody>
      </p:sp>
      <p:sp>
        <p:nvSpPr>
          <p:cNvPr id="6" name="投影片編號版面配置區 5">
            <a:extLst>
              <a:ext uri="{FF2B5EF4-FFF2-40B4-BE49-F238E27FC236}">
                <a16:creationId xmlns:a16="http://schemas.microsoft.com/office/drawing/2014/main" id="{BC9015D4-CDE1-4DFE-BB6B-8A0061FC6401}"/>
              </a:ext>
            </a:extLst>
          </p:cNvPr>
          <p:cNvSpPr>
            <a:spLocks noGrp="1"/>
          </p:cNvSpPr>
          <p:nvPr>
            <p:ph type="sldNum" sz="quarter" idx="12"/>
          </p:nvPr>
        </p:nvSpPr>
        <p:spPr>
          <a:xfrm>
            <a:off x="10825930" y="6223702"/>
            <a:ext cx="570728" cy="314067"/>
          </a:xfrm>
        </p:spPr>
        <p:txBody>
          <a:bodyPr vert="horz" lIns="91440" tIns="45720" rIns="91440" bIns="45720" rtlCol="0" anchor="ctr">
            <a:normAutofit/>
          </a:bodyPr>
          <a:lstStyle/>
          <a:p>
            <a:pPr>
              <a:spcAft>
                <a:spcPts val="600"/>
              </a:spcAft>
              <a:defRPr/>
            </a:pPr>
            <a:fld id="{6E18DBF4-37B7-4C4F-9728-A1C100B177EE}" type="slidenum">
              <a:rPr lang="en-US" sz="1000">
                <a:solidFill>
                  <a:srgbClr val="898989"/>
                </a:solidFill>
                <a:latin typeface="Calibri" panose="020F0502020204030204"/>
              </a:rPr>
              <a:pPr>
                <a:spcAft>
                  <a:spcPts val="600"/>
                </a:spcAft>
                <a:defRPr/>
              </a:pPr>
              <a:t>8</a:t>
            </a:fld>
            <a:endParaRPr lang="en-US" sz="1000">
              <a:solidFill>
                <a:srgbClr val="898989"/>
              </a:solidFill>
              <a:latin typeface="Calibri" panose="020F0502020204030204"/>
            </a:endParaRPr>
          </a:p>
        </p:txBody>
      </p:sp>
      <p:pic>
        <p:nvPicPr>
          <p:cNvPr id="16" name="內容版面配置區 15" descr="一張含有 文字 的圖片&#10;&#10;自動產生的描述">
            <a:extLst>
              <a:ext uri="{FF2B5EF4-FFF2-40B4-BE49-F238E27FC236}">
                <a16:creationId xmlns:a16="http://schemas.microsoft.com/office/drawing/2014/main" id="{96EDE4CC-1456-4E1B-A0F4-71B14A12011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696511" y="774380"/>
            <a:ext cx="8495489" cy="5129092"/>
          </a:xfrm>
        </p:spPr>
      </p:pic>
    </p:spTree>
    <p:extLst>
      <p:ext uri="{BB962C8B-B14F-4D97-AF65-F5344CB8AC3E}">
        <p14:creationId xmlns:p14="http://schemas.microsoft.com/office/powerpoint/2010/main" val="3207366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75F4D120-3921-42A8-A063-46B023CB0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9D01B3E5-85F4-41A9-A504-D5E6268DEC1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r="14729"/>
          <a:stretch>
            <a:fillRect/>
          </a:stretch>
        </p:blipFill>
        <p:spPr>
          <a:xfrm>
            <a:off x="3466214" y="550975"/>
            <a:ext cx="8725786" cy="5756049"/>
          </a:xfrm>
          <a:custGeom>
            <a:avLst/>
            <a:gdLst>
              <a:gd name="connsiteX0" fmla="*/ 0 w 8725786"/>
              <a:gd name="connsiteY0" fmla="*/ 0 h 5756049"/>
              <a:gd name="connsiteX1" fmla="*/ 8725786 w 8725786"/>
              <a:gd name="connsiteY1" fmla="*/ 0 h 5756049"/>
              <a:gd name="connsiteX2" fmla="*/ 8725786 w 8725786"/>
              <a:gd name="connsiteY2" fmla="*/ 5756049 h 5756049"/>
              <a:gd name="connsiteX3" fmla="*/ 0 w 8725786"/>
              <a:gd name="connsiteY3" fmla="*/ 5756049 h 5756049"/>
            </a:gdLst>
            <a:ahLst/>
            <a:cxnLst>
              <a:cxn ang="0">
                <a:pos x="connsiteX0" y="connsiteY0"/>
              </a:cxn>
              <a:cxn ang="0">
                <a:pos x="connsiteX1" y="connsiteY1"/>
              </a:cxn>
              <a:cxn ang="0">
                <a:pos x="connsiteX2" y="connsiteY2"/>
              </a:cxn>
              <a:cxn ang="0">
                <a:pos x="connsiteX3" y="connsiteY3"/>
              </a:cxn>
            </a:cxnLst>
            <a:rect l="l" t="t" r="r" b="b"/>
            <a:pathLst>
              <a:path w="8725786" h="5756049">
                <a:moveTo>
                  <a:pt x="0" y="0"/>
                </a:moveTo>
                <a:lnTo>
                  <a:pt x="8725786" y="0"/>
                </a:lnTo>
                <a:lnTo>
                  <a:pt x="8725786" y="5756049"/>
                </a:lnTo>
                <a:lnTo>
                  <a:pt x="0" y="5756049"/>
                </a:lnTo>
                <a:close/>
              </a:path>
            </a:pathLst>
          </a:custGeom>
        </p:spPr>
      </p:pic>
      <p:pic>
        <p:nvPicPr>
          <p:cNvPr id="8" name="內容版面配置區 7" descr="一張含有 文字 的圖片&#10;&#10;自動產生的描述">
            <a:extLst>
              <a:ext uri="{FF2B5EF4-FFF2-40B4-BE49-F238E27FC236}">
                <a16:creationId xmlns:a16="http://schemas.microsoft.com/office/drawing/2014/main" id="{CA57AC12-8554-427A-90EB-30B09770AA4D}"/>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r="2845" b="-1"/>
          <a:stretch/>
        </p:blipFill>
        <p:spPr>
          <a:xfrm>
            <a:off x="4476307" y="595421"/>
            <a:ext cx="7715693" cy="5658438"/>
          </a:xfrm>
          <a:prstGeom prst="rect">
            <a:avLst/>
          </a:prstGeom>
        </p:spPr>
      </p:pic>
      <p:sp>
        <p:nvSpPr>
          <p:cNvPr id="3" name="標題 2">
            <a:extLst>
              <a:ext uri="{FF2B5EF4-FFF2-40B4-BE49-F238E27FC236}">
                <a16:creationId xmlns:a16="http://schemas.microsoft.com/office/drawing/2014/main" id="{6ED9EFDB-BD58-4F91-85DB-7F822C2EEB3B}"/>
              </a:ext>
            </a:extLst>
          </p:cNvPr>
          <p:cNvSpPr>
            <a:spLocks noGrp="1"/>
          </p:cNvSpPr>
          <p:nvPr>
            <p:ph type="title"/>
          </p:nvPr>
        </p:nvSpPr>
        <p:spPr>
          <a:xfrm>
            <a:off x="804484" y="2546823"/>
            <a:ext cx="3948269" cy="2383844"/>
          </a:xfrm>
        </p:spPr>
        <p:txBody>
          <a:bodyPr vert="horz" lIns="91440" tIns="45720" rIns="91440" bIns="45720" rtlCol="0" anchor="t">
            <a:normAutofit/>
          </a:bodyPr>
          <a:lstStyle/>
          <a:p>
            <a:r>
              <a:rPr lang="zh-TW" altLang="en-US">
                <a:solidFill>
                  <a:srgbClr val="000000"/>
                </a:solidFill>
              </a:rPr>
              <a:t>程式碼解說</a:t>
            </a:r>
          </a:p>
        </p:txBody>
      </p:sp>
      <p:sp>
        <p:nvSpPr>
          <p:cNvPr id="5" name="頁尾版面配置區 4">
            <a:extLst>
              <a:ext uri="{FF2B5EF4-FFF2-40B4-BE49-F238E27FC236}">
                <a16:creationId xmlns:a16="http://schemas.microsoft.com/office/drawing/2014/main" id="{4F5BF4FD-27BA-445F-9633-AC32069CC381}"/>
              </a:ext>
            </a:extLst>
          </p:cNvPr>
          <p:cNvSpPr>
            <a:spLocks noGrp="1"/>
          </p:cNvSpPr>
          <p:nvPr>
            <p:ph type="ftr" sz="quarter" idx="11"/>
          </p:nvPr>
        </p:nvSpPr>
        <p:spPr>
          <a:xfrm>
            <a:off x="805661" y="6223702"/>
            <a:ext cx="6584750" cy="314067"/>
          </a:xfrm>
        </p:spPr>
        <p:txBody>
          <a:bodyPr vert="horz" lIns="91440" tIns="45720" rIns="91440" bIns="45720" rtlCol="0" anchor="ctr">
            <a:normAutofit/>
          </a:bodyPr>
          <a:lstStyle/>
          <a:p>
            <a:pPr algn="l">
              <a:spcAft>
                <a:spcPts val="600"/>
              </a:spcAft>
              <a:defRPr/>
            </a:pPr>
            <a:r>
              <a:rPr lang="zh-TW" altLang="en-US" sz="1000" kern="1200">
                <a:solidFill>
                  <a:srgbClr val="898989"/>
                </a:solidFill>
                <a:latin typeface="Calibri" panose="020F0502020204030204"/>
                <a:ea typeface="+mn-ea"/>
                <a:cs typeface="+mn-cs"/>
              </a:rPr>
              <a:t>人工智慧期末專案</a:t>
            </a:r>
            <a:endParaRPr lang="en-US" altLang="zh-TW" sz="1000" kern="1200">
              <a:solidFill>
                <a:srgbClr val="898989"/>
              </a:solidFill>
              <a:latin typeface="Calibri" panose="020F0502020204030204"/>
              <a:ea typeface="+mn-ea"/>
              <a:cs typeface="+mn-cs"/>
            </a:endParaRPr>
          </a:p>
        </p:txBody>
      </p:sp>
      <p:sp>
        <p:nvSpPr>
          <p:cNvPr id="6" name="投影片編號版面配置區 5">
            <a:extLst>
              <a:ext uri="{FF2B5EF4-FFF2-40B4-BE49-F238E27FC236}">
                <a16:creationId xmlns:a16="http://schemas.microsoft.com/office/drawing/2014/main" id="{BC9015D4-CDE1-4DFE-BB6B-8A0061FC6401}"/>
              </a:ext>
            </a:extLst>
          </p:cNvPr>
          <p:cNvSpPr>
            <a:spLocks noGrp="1"/>
          </p:cNvSpPr>
          <p:nvPr>
            <p:ph type="sldNum" sz="quarter" idx="12"/>
          </p:nvPr>
        </p:nvSpPr>
        <p:spPr>
          <a:xfrm>
            <a:off x="10825930" y="6223702"/>
            <a:ext cx="570728" cy="314067"/>
          </a:xfrm>
        </p:spPr>
        <p:txBody>
          <a:bodyPr vert="horz" lIns="91440" tIns="45720" rIns="91440" bIns="45720" rtlCol="0" anchor="ctr">
            <a:normAutofit/>
          </a:bodyPr>
          <a:lstStyle/>
          <a:p>
            <a:pPr>
              <a:spcAft>
                <a:spcPts val="600"/>
              </a:spcAft>
              <a:defRPr/>
            </a:pPr>
            <a:fld id="{6E18DBF4-37B7-4C4F-9728-A1C100B177EE}" type="slidenum">
              <a:rPr lang="en-US" sz="1000">
                <a:solidFill>
                  <a:srgbClr val="898989"/>
                </a:solidFill>
                <a:latin typeface="Calibri" panose="020F0502020204030204"/>
              </a:rPr>
              <a:pPr>
                <a:spcAft>
                  <a:spcPts val="600"/>
                </a:spcAft>
                <a:defRPr/>
              </a:pPr>
              <a:t>9</a:t>
            </a:fld>
            <a:endParaRPr lang="en-US" sz="1000">
              <a:solidFill>
                <a:srgbClr val="898989"/>
              </a:solidFill>
              <a:latin typeface="Calibri" panose="020F0502020204030204"/>
            </a:endParaRPr>
          </a:p>
        </p:txBody>
      </p:sp>
    </p:spTree>
    <p:extLst>
      <p:ext uri="{BB962C8B-B14F-4D97-AF65-F5344CB8AC3E}">
        <p14:creationId xmlns:p14="http://schemas.microsoft.com/office/powerpoint/2010/main" val="2552518156"/>
      </p:ext>
    </p:extLst>
  </p:cSld>
  <p:clrMapOvr>
    <a:masterClrMapping/>
  </p:clrMapOvr>
</p:sld>
</file>

<file path=ppt/theme/theme1.xml><?xml version="1.0" encoding="utf-8"?>
<a:theme xmlns:a="http://schemas.openxmlformats.org/drawingml/2006/main" name="Office Theme">
  <a:themeElements>
    <a:clrScheme name="Större template">
      <a:dk1>
        <a:srgbClr val="273339"/>
      </a:dk1>
      <a:lt1>
        <a:sysClr val="window" lastClr="FFFFFF"/>
      </a:lt1>
      <a:dk2>
        <a:srgbClr val="40515A"/>
      </a:dk2>
      <a:lt2>
        <a:srgbClr val="8C9CA6"/>
      </a:lt2>
      <a:accent1>
        <a:srgbClr val="0095CD"/>
      </a:accent1>
      <a:accent2>
        <a:srgbClr val="324D5E"/>
      </a:accent2>
      <a:accent3>
        <a:srgbClr val="F17C3F"/>
      </a:accent3>
      <a:accent4>
        <a:srgbClr val="7BB21B"/>
      </a:accent4>
      <a:accent5>
        <a:srgbClr val="814E7E"/>
      </a:accent5>
      <a:accent6>
        <a:srgbClr val="9D1217"/>
      </a:accent6>
      <a:hlink>
        <a:srgbClr val="0563C1"/>
      </a:hlink>
      <a:folHlink>
        <a:srgbClr val="954F72"/>
      </a:folHlink>
    </a:clrScheme>
    <a:fontScheme name="Trebuchet MS">
      <a:majorFont>
        <a:latin typeface="Trebuchet MS" panose="020B0603020202020204"/>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Blank">
  <a:themeElements>
    <a:clrScheme name="Custom 2">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ADB9CA"/>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ITLE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207</TotalTime>
  <Words>442</Words>
  <Application>Microsoft Office PowerPoint</Application>
  <PresentationFormat>寬螢幕</PresentationFormat>
  <Paragraphs>86</Paragraphs>
  <Slides>17</Slides>
  <Notes>5</Notes>
  <HiddenSlides>0</HiddenSlides>
  <MMClips>1</MMClips>
  <ScaleCrop>false</ScaleCrop>
  <HeadingPairs>
    <vt:vector size="6" baseType="variant">
      <vt:variant>
        <vt:lpstr>使用字型</vt:lpstr>
      </vt:variant>
      <vt:variant>
        <vt:i4>5</vt:i4>
      </vt:variant>
      <vt:variant>
        <vt:lpstr>佈景主題</vt:lpstr>
      </vt:variant>
      <vt:variant>
        <vt:i4>3</vt:i4>
      </vt:variant>
      <vt:variant>
        <vt:lpstr>投影片標題</vt:lpstr>
      </vt:variant>
      <vt:variant>
        <vt:i4>17</vt:i4>
      </vt:variant>
    </vt:vector>
  </HeadingPairs>
  <TitlesOfParts>
    <vt:vector size="25" baseType="lpstr">
      <vt:lpstr>Trebuchet MS</vt:lpstr>
      <vt:lpstr>微軟正黑體</vt:lpstr>
      <vt:lpstr>Arial</vt:lpstr>
      <vt:lpstr>Calibri</vt:lpstr>
      <vt:lpstr>Calibri Light</vt:lpstr>
      <vt:lpstr>Office Theme</vt:lpstr>
      <vt:lpstr>Blank</vt:lpstr>
      <vt:lpstr>TITLES</vt:lpstr>
      <vt:lpstr>口罩實時偵測</vt:lpstr>
      <vt:lpstr>內容</vt:lpstr>
      <vt:lpstr>動機</vt:lpstr>
      <vt:lpstr>相關技術</vt:lpstr>
      <vt:lpstr>開發及研究方法示意圖</vt:lpstr>
      <vt:lpstr>預計成果</vt:lpstr>
      <vt:lpstr>主要程式碼</vt:lpstr>
      <vt:lpstr>程式碼解說</vt:lpstr>
      <vt:lpstr>程式碼解說</vt:lpstr>
      <vt:lpstr>程式碼解說</vt:lpstr>
      <vt:lpstr>程式碼解說</vt:lpstr>
      <vt:lpstr>程式碼解說</vt:lpstr>
      <vt:lpstr>操作方式</vt:lpstr>
      <vt:lpstr>執行結果</vt:lpstr>
      <vt:lpstr>結論</vt:lpstr>
      <vt:lpstr>人員分工規劃表</vt:lpstr>
      <vt:lpstr>謝謝觀賞</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口罩實時偵測</dc:title>
  <dc:creator>致楷 林</dc:creator>
  <cp:lastModifiedBy>林致楷</cp:lastModifiedBy>
  <cp:revision>3</cp:revision>
  <dcterms:created xsi:type="dcterms:W3CDTF">2021-01-04T06:52:23Z</dcterms:created>
  <dcterms:modified xsi:type="dcterms:W3CDTF">2021-01-18T10:16:20Z</dcterms:modified>
</cp:coreProperties>
</file>

<file path=docProps/thumbnail.jpeg>
</file>